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notesMasterIdLst>
    <p:notesMasterId r:id="rId22"/>
  </p:notesMasterIdLst>
  <p:sldIdLst>
    <p:sldId id="256" r:id="rId3"/>
    <p:sldId id="260" r:id="rId4"/>
    <p:sldId id="257" r:id="rId5"/>
    <p:sldId id="261" r:id="rId6"/>
    <p:sldId id="266" r:id="rId7"/>
    <p:sldId id="267" r:id="rId8"/>
    <p:sldId id="262" r:id="rId9"/>
    <p:sldId id="271" r:id="rId10"/>
    <p:sldId id="264" r:id="rId11"/>
    <p:sldId id="274" r:id="rId12"/>
    <p:sldId id="265" r:id="rId13"/>
    <p:sldId id="263" r:id="rId14"/>
    <p:sldId id="258" r:id="rId15"/>
    <p:sldId id="259" r:id="rId16"/>
    <p:sldId id="272" r:id="rId17"/>
    <p:sldId id="273" r:id="rId18"/>
    <p:sldId id="270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CC"/>
    <a:srgbClr val="99CCFF"/>
    <a:srgbClr val="FF5050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76700" autoAdjust="0"/>
  </p:normalViewPr>
  <p:slideViewPr>
    <p:cSldViewPr snapToGrid="0">
      <p:cViewPr varScale="1">
        <p:scale>
          <a:sx n="65" d="100"/>
          <a:sy n="65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991EF-7E53-457C-BF5E-85B48B2F05A3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578615-3DB3-4464-810E-85ACFC893FA8}">
      <dgm:prSet custT="1"/>
      <dgm:spPr/>
      <dgm:t>
        <a:bodyPr/>
        <a:lstStyle/>
        <a:p>
          <a:pPr>
            <a:defRPr b="1"/>
          </a:pPr>
          <a:r>
            <a:rPr lang="en-US" sz="2400" dirty="0"/>
            <a:t>1933</a:t>
          </a:r>
        </a:p>
      </dgm:t>
    </dgm:pt>
    <dgm:pt modelId="{1BCA8B64-2F17-4EDF-9078-865C30857742}" type="parTrans" cxnId="{2F585A48-BE85-49E1-879A-915E4F274132}">
      <dgm:prSet/>
      <dgm:spPr/>
      <dgm:t>
        <a:bodyPr/>
        <a:lstStyle/>
        <a:p>
          <a:endParaRPr lang="en-US"/>
        </a:p>
      </dgm:t>
    </dgm:pt>
    <dgm:pt modelId="{5A0EE91B-F270-4AB7-97DA-4DE6BEA4E05A}" type="sibTrans" cxnId="{2F585A48-BE85-49E1-879A-915E4F274132}">
      <dgm:prSet/>
      <dgm:spPr/>
      <dgm:t>
        <a:bodyPr/>
        <a:lstStyle/>
        <a:p>
          <a:endParaRPr lang="en-US"/>
        </a:p>
      </dgm:t>
    </dgm:pt>
    <dgm:pt modelId="{DB46B754-3865-4C3C-8655-E4CF91D3972E}">
      <dgm:prSet custT="1"/>
      <dgm:spPr/>
      <dgm:t>
        <a:bodyPr/>
        <a:lstStyle/>
        <a:p>
          <a:pPr algn="ctr"/>
          <a:r>
            <a:rPr lang="en-US" sz="2400" b="1" dirty="0" err="1"/>
            <a:t>Fervers</a:t>
          </a:r>
          <a:r>
            <a:rPr lang="en-US" sz="2400" b="1" dirty="0"/>
            <a:t>. </a:t>
          </a:r>
          <a:r>
            <a:rPr lang="en-US" sz="2400" b="1" dirty="0" err="1"/>
            <a:t>Ginecólogo</a:t>
          </a:r>
          <a:r>
            <a:rPr lang="en-US" sz="2400" b="1" dirty="0"/>
            <a:t> </a:t>
          </a:r>
          <a:r>
            <a:rPr lang="en-US" sz="2400" b="1" dirty="0" err="1"/>
            <a:t>alemán</a:t>
          </a:r>
          <a:r>
            <a:rPr lang="en-US" sz="2400" b="1" dirty="0"/>
            <a:t>. </a:t>
          </a:r>
          <a:r>
            <a:rPr lang="en-US" sz="2400" b="1" dirty="0" err="1"/>
            <a:t>Liberación</a:t>
          </a:r>
          <a:r>
            <a:rPr lang="en-US" sz="2400" b="1" dirty="0"/>
            <a:t> de </a:t>
          </a:r>
          <a:r>
            <a:rPr lang="en-US" sz="2400" b="1" dirty="0" err="1"/>
            <a:t>adherencias</a:t>
          </a:r>
          <a:endParaRPr lang="en-US" sz="2400" b="1" dirty="0"/>
        </a:p>
      </dgm:t>
    </dgm:pt>
    <dgm:pt modelId="{C17FB305-93AC-4C88-8E3E-EF4F5F53F1D7}" type="parTrans" cxnId="{06314E27-E92A-42FE-AB60-A9C5F2C585EE}">
      <dgm:prSet/>
      <dgm:spPr/>
      <dgm:t>
        <a:bodyPr/>
        <a:lstStyle/>
        <a:p>
          <a:endParaRPr lang="en-US"/>
        </a:p>
      </dgm:t>
    </dgm:pt>
    <dgm:pt modelId="{920FCD59-9519-4007-AAF8-9C0591BD895D}" type="sibTrans" cxnId="{06314E27-E92A-42FE-AB60-A9C5F2C585EE}">
      <dgm:prSet/>
      <dgm:spPr/>
      <dgm:t>
        <a:bodyPr/>
        <a:lstStyle/>
        <a:p>
          <a:endParaRPr lang="en-US"/>
        </a:p>
      </dgm:t>
    </dgm:pt>
    <dgm:pt modelId="{3A8A4531-D81F-42AA-97D2-AFA003EB2E85}">
      <dgm:prSet custT="1"/>
      <dgm:spPr/>
      <dgm:t>
        <a:bodyPr/>
        <a:lstStyle/>
        <a:p>
          <a:pPr>
            <a:defRPr b="1"/>
          </a:pPr>
          <a:r>
            <a:rPr lang="en-US" sz="2400" dirty="0"/>
            <a:t>1936</a:t>
          </a:r>
        </a:p>
      </dgm:t>
    </dgm:pt>
    <dgm:pt modelId="{3C601822-3EED-42F1-8A24-74809C2E63A9}" type="parTrans" cxnId="{06D59A8C-19E1-42D9-9183-C85751F5974C}">
      <dgm:prSet/>
      <dgm:spPr/>
      <dgm:t>
        <a:bodyPr/>
        <a:lstStyle/>
        <a:p>
          <a:endParaRPr lang="en-US"/>
        </a:p>
      </dgm:t>
    </dgm:pt>
    <dgm:pt modelId="{7CACBAC6-8AF4-4ED9-B757-B0F1F21A48B3}" type="sibTrans" cxnId="{06D59A8C-19E1-42D9-9183-C85751F5974C}">
      <dgm:prSet/>
      <dgm:spPr/>
      <dgm:t>
        <a:bodyPr/>
        <a:lstStyle/>
        <a:p>
          <a:endParaRPr lang="en-US"/>
        </a:p>
      </dgm:t>
    </dgm:pt>
    <dgm:pt modelId="{504F3A66-09B2-4159-A391-3D20D19F9B4D}">
      <dgm:prSet custT="1"/>
      <dgm:spPr/>
      <dgm:t>
        <a:bodyPr/>
        <a:lstStyle/>
        <a:p>
          <a:pPr algn="ctr"/>
          <a:r>
            <a:rPr lang="en-US" sz="2400" b="1" dirty="0" err="1"/>
            <a:t>Boesch</a:t>
          </a:r>
          <a:r>
            <a:rPr lang="en-US" sz="2400" b="1" dirty="0"/>
            <a:t>. </a:t>
          </a:r>
          <a:r>
            <a:rPr lang="en-US" sz="2400" b="1" dirty="0" err="1"/>
            <a:t>Esterilización</a:t>
          </a:r>
          <a:r>
            <a:rPr lang="en-US" sz="2400" b="1" dirty="0"/>
            <a:t> </a:t>
          </a:r>
          <a:r>
            <a:rPr lang="en-US" sz="2400" b="1" dirty="0" err="1"/>
            <a:t>tubárica</a:t>
          </a:r>
          <a:r>
            <a:rPr lang="en-US" sz="2400" b="1" dirty="0"/>
            <a:t> con </a:t>
          </a:r>
          <a:r>
            <a:rPr lang="en-US" sz="2400" b="1" dirty="0" err="1"/>
            <a:t>electrocoagulación</a:t>
          </a:r>
          <a:endParaRPr lang="en-US" sz="2400" b="1" dirty="0"/>
        </a:p>
      </dgm:t>
    </dgm:pt>
    <dgm:pt modelId="{37879C43-B9B7-4C98-9E4C-1DDDEA663DCF}" type="parTrans" cxnId="{EC019AF1-A776-45CA-9450-7B0EC90974DB}">
      <dgm:prSet/>
      <dgm:spPr/>
      <dgm:t>
        <a:bodyPr/>
        <a:lstStyle/>
        <a:p>
          <a:endParaRPr lang="en-US"/>
        </a:p>
      </dgm:t>
    </dgm:pt>
    <dgm:pt modelId="{24A3CD81-76E6-4CD5-8D61-7F5B9614CBD8}" type="sibTrans" cxnId="{EC019AF1-A776-45CA-9450-7B0EC90974DB}">
      <dgm:prSet/>
      <dgm:spPr/>
      <dgm:t>
        <a:bodyPr/>
        <a:lstStyle/>
        <a:p>
          <a:endParaRPr lang="en-US"/>
        </a:p>
      </dgm:t>
    </dgm:pt>
    <dgm:pt modelId="{2888095A-60B0-44DF-BC7F-334723C6063D}">
      <dgm:prSet custT="1"/>
      <dgm:spPr>
        <a:solidFill>
          <a:srgbClr val="FFC000"/>
        </a:solidFill>
      </dgm:spPr>
      <dgm:t>
        <a:bodyPr/>
        <a:lstStyle/>
        <a:p>
          <a:pPr>
            <a:defRPr b="1"/>
          </a:pPr>
          <a:r>
            <a:rPr lang="en-US" sz="2400" dirty="0"/>
            <a:t>1937</a:t>
          </a:r>
        </a:p>
      </dgm:t>
    </dgm:pt>
    <dgm:pt modelId="{C6AB8C71-2E9E-4DBC-BF16-E9894EEC1920}" type="parTrans" cxnId="{792297B3-E63E-4E6B-82D0-38823A6D857F}">
      <dgm:prSet/>
      <dgm:spPr/>
      <dgm:t>
        <a:bodyPr/>
        <a:lstStyle/>
        <a:p>
          <a:endParaRPr lang="en-US"/>
        </a:p>
      </dgm:t>
    </dgm:pt>
    <dgm:pt modelId="{10EE9186-CE6A-4261-8FE2-DE993AD886B1}" type="sibTrans" cxnId="{792297B3-E63E-4E6B-82D0-38823A6D857F}">
      <dgm:prSet/>
      <dgm:spPr/>
      <dgm:t>
        <a:bodyPr/>
        <a:lstStyle/>
        <a:p>
          <a:endParaRPr lang="en-US"/>
        </a:p>
      </dgm:t>
    </dgm:pt>
    <dgm:pt modelId="{273C7984-C4B9-44A7-B9CA-D8F301EB6154}">
      <dgm:prSet custT="1"/>
      <dgm:spPr>
        <a:solidFill>
          <a:srgbClr val="FFCC99">
            <a:alpha val="89804"/>
          </a:srgbClr>
        </a:solidFill>
      </dgm:spPr>
      <dgm:t>
        <a:bodyPr/>
        <a:lstStyle/>
        <a:p>
          <a:pPr algn="ctr"/>
          <a:r>
            <a:rPr lang="en-US" sz="2400" b="1" dirty="0"/>
            <a:t>1ºLPS </a:t>
          </a:r>
          <a:r>
            <a:rPr lang="en-US" sz="2400" b="1" dirty="0" err="1"/>
            <a:t>urgente</a:t>
          </a:r>
          <a:r>
            <a:rPr lang="en-US" sz="2400" b="1" dirty="0"/>
            <a:t> por GEU.</a:t>
          </a:r>
        </a:p>
      </dgm:t>
    </dgm:pt>
    <dgm:pt modelId="{7D697BAD-7A81-4BD0-8C0D-DE96AE84400D}" type="parTrans" cxnId="{96C916CC-F34B-43D8-BCC8-A9DBFCAA345F}">
      <dgm:prSet/>
      <dgm:spPr/>
      <dgm:t>
        <a:bodyPr/>
        <a:lstStyle/>
        <a:p>
          <a:endParaRPr lang="en-US"/>
        </a:p>
      </dgm:t>
    </dgm:pt>
    <dgm:pt modelId="{B3548A87-AAEB-4B66-9044-012290ED3B3F}" type="sibTrans" cxnId="{96C916CC-F34B-43D8-BCC8-A9DBFCAA345F}">
      <dgm:prSet/>
      <dgm:spPr/>
      <dgm:t>
        <a:bodyPr/>
        <a:lstStyle/>
        <a:p>
          <a:endParaRPr lang="en-US"/>
        </a:p>
      </dgm:t>
    </dgm:pt>
    <dgm:pt modelId="{FA0DAEE1-6E8C-422D-8BB6-57A5BBF37FBF}" type="pres">
      <dgm:prSet presAssocID="{F32991EF-7E53-457C-BF5E-85B48B2F05A3}" presName="root" presStyleCnt="0">
        <dgm:presLayoutVars>
          <dgm:chMax/>
          <dgm:chPref/>
          <dgm:animLvl val="lvl"/>
        </dgm:presLayoutVars>
      </dgm:prSet>
      <dgm:spPr/>
    </dgm:pt>
    <dgm:pt modelId="{E64A44BB-FBC8-4159-A836-3035A6559438}" type="pres">
      <dgm:prSet presAssocID="{F32991EF-7E53-457C-BF5E-85B48B2F05A3}" presName="divider" presStyleLbl="fgAcc1" presStyleIdx="0" presStyleCnt="1"/>
      <dgm:spPr/>
    </dgm:pt>
    <dgm:pt modelId="{6ADBBA04-233F-4247-9525-C76A366B316C}" type="pres">
      <dgm:prSet presAssocID="{F32991EF-7E53-457C-BF5E-85B48B2F05A3}" presName="nodes" presStyleCnt="0">
        <dgm:presLayoutVars>
          <dgm:chMax/>
          <dgm:chPref/>
          <dgm:animLvl val="lvl"/>
        </dgm:presLayoutVars>
      </dgm:prSet>
      <dgm:spPr/>
    </dgm:pt>
    <dgm:pt modelId="{5F9CAF84-3176-4553-A9F5-86D6E2ABA486}" type="pres">
      <dgm:prSet presAssocID="{D8578615-3DB3-4464-810E-85ACFC893FA8}" presName="composite" presStyleCnt="0"/>
      <dgm:spPr/>
    </dgm:pt>
    <dgm:pt modelId="{D2AFFD61-BABA-4D99-B831-E226AE32C86A}" type="pres">
      <dgm:prSet presAssocID="{D8578615-3DB3-4464-810E-85ACFC893FA8}" presName="L1TextContainer" presStyleLbl="alignNode1" presStyleIdx="0" presStyleCnt="3">
        <dgm:presLayoutVars>
          <dgm:chMax val="1"/>
          <dgm:chPref val="1"/>
          <dgm:bulletEnabled val="1"/>
        </dgm:presLayoutVars>
      </dgm:prSet>
      <dgm:spPr/>
    </dgm:pt>
    <dgm:pt modelId="{1DB1C8DA-53B8-41F2-B686-2850382DA085}" type="pres">
      <dgm:prSet presAssocID="{D8578615-3DB3-4464-810E-85ACFC893FA8}" presName="L2TextContainerWrapper" presStyleCnt="0">
        <dgm:presLayoutVars>
          <dgm:bulletEnabled val="1"/>
        </dgm:presLayoutVars>
      </dgm:prSet>
      <dgm:spPr/>
    </dgm:pt>
    <dgm:pt modelId="{BAEDFABE-FE3C-4970-9F2A-CCA3CD37FC62}" type="pres">
      <dgm:prSet presAssocID="{D8578615-3DB3-4464-810E-85ACFC893FA8}" presName="L2TextContainer" presStyleLbl="bgAccFollowNode1" presStyleIdx="0" presStyleCnt="3"/>
      <dgm:spPr/>
    </dgm:pt>
    <dgm:pt modelId="{DA7943CB-4E24-4A38-A31C-436B00C8EBDF}" type="pres">
      <dgm:prSet presAssocID="{D8578615-3DB3-4464-810E-85ACFC893FA8}" presName="FlexibleEmptyPlaceHolder" presStyleCnt="0"/>
      <dgm:spPr/>
    </dgm:pt>
    <dgm:pt modelId="{AE7DAFA5-0A78-4081-BE44-02AC7B788ED3}" type="pres">
      <dgm:prSet presAssocID="{D8578615-3DB3-4464-810E-85ACFC893FA8}" presName="ConnectLine" presStyleLbl="sibTrans1D1" presStyleIdx="0" presStyleCnt="3"/>
      <dgm:spPr/>
    </dgm:pt>
    <dgm:pt modelId="{3A6F7425-337F-4F5B-ADC0-79FC2F446704}" type="pres">
      <dgm:prSet presAssocID="{D8578615-3DB3-4464-810E-85ACFC893FA8}" presName="ConnectorPoint" presStyleLbl="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CF5D9E14-1F04-4201-9A9F-98465F45D70B}" type="pres">
      <dgm:prSet presAssocID="{D8578615-3DB3-4464-810E-85ACFC893FA8}" presName="EmptyPlaceHolder" presStyleCnt="0"/>
      <dgm:spPr/>
    </dgm:pt>
    <dgm:pt modelId="{4442B6D4-9EF5-4E1C-A88E-191506AA6739}" type="pres">
      <dgm:prSet presAssocID="{5A0EE91B-F270-4AB7-97DA-4DE6BEA4E05A}" presName="spaceBetweenRectangles" presStyleCnt="0"/>
      <dgm:spPr/>
    </dgm:pt>
    <dgm:pt modelId="{BB389264-32D7-46D2-BC49-17755AD1043F}" type="pres">
      <dgm:prSet presAssocID="{3A8A4531-D81F-42AA-97D2-AFA003EB2E85}" presName="composite" presStyleCnt="0"/>
      <dgm:spPr/>
    </dgm:pt>
    <dgm:pt modelId="{D18E171F-DF5A-4E31-B17B-912773A27AE8}" type="pres">
      <dgm:prSet presAssocID="{3A8A4531-D81F-42AA-97D2-AFA003EB2E85}" presName="L1TextContainer" presStyleLbl="alignNode1" presStyleIdx="1" presStyleCnt="3">
        <dgm:presLayoutVars>
          <dgm:chMax val="1"/>
          <dgm:chPref val="1"/>
          <dgm:bulletEnabled val="1"/>
        </dgm:presLayoutVars>
      </dgm:prSet>
      <dgm:spPr/>
    </dgm:pt>
    <dgm:pt modelId="{9D340DFB-039D-426A-80EE-C8BC1FF55100}" type="pres">
      <dgm:prSet presAssocID="{3A8A4531-D81F-42AA-97D2-AFA003EB2E85}" presName="L2TextContainerWrapper" presStyleCnt="0">
        <dgm:presLayoutVars>
          <dgm:bulletEnabled val="1"/>
        </dgm:presLayoutVars>
      </dgm:prSet>
      <dgm:spPr/>
    </dgm:pt>
    <dgm:pt modelId="{F13C6011-35D8-4856-9580-E58074CF3EA2}" type="pres">
      <dgm:prSet presAssocID="{3A8A4531-D81F-42AA-97D2-AFA003EB2E85}" presName="L2TextContainer" presStyleLbl="bgAccFollowNode1" presStyleIdx="1" presStyleCnt="3"/>
      <dgm:spPr/>
    </dgm:pt>
    <dgm:pt modelId="{C14F86FE-7F9B-4C97-BB79-F04AAC347403}" type="pres">
      <dgm:prSet presAssocID="{3A8A4531-D81F-42AA-97D2-AFA003EB2E85}" presName="FlexibleEmptyPlaceHolder" presStyleCnt="0"/>
      <dgm:spPr/>
    </dgm:pt>
    <dgm:pt modelId="{C7F1CE5A-D073-4BB5-9EA6-E9F9E9031674}" type="pres">
      <dgm:prSet presAssocID="{3A8A4531-D81F-42AA-97D2-AFA003EB2E85}" presName="ConnectLine" presStyleLbl="sibTrans1D1" presStyleIdx="1" presStyleCnt="3"/>
      <dgm:spPr/>
    </dgm:pt>
    <dgm:pt modelId="{31486B28-45C6-4DEF-867C-89EDB9E0A1CE}" type="pres">
      <dgm:prSet presAssocID="{3A8A4531-D81F-42AA-97D2-AFA003EB2E85}" presName="ConnectorPoint" presStyleLbl="node1" presStyleIdx="1" presStyleCnt="3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4BE6C92-D7C9-4D2E-8F65-429AB8875D79}" type="pres">
      <dgm:prSet presAssocID="{3A8A4531-D81F-42AA-97D2-AFA003EB2E85}" presName="EmptyPlaceHolder" presStyleCnt="0"/>
      <dgm:spPr/>
    </dgm:pt>
    <dgm:pt modelId="{9241B04C-A73D-40DE-9842-4623343F07DE}" type="pres">
      <dgm:prSet presAssocID="{7CACBAC6-8AF4-4ED9-B757-B0F1F21A48B3}" presName="spaceBetweenRectangles" presStyleCnt="0"/>
      <dgm:spPr/>
    </dgm:pt>
    <dgm:pt modelId="{2F181BC1-713C-49F4-9544-BCBC7440C1C4}" type="pres">
      <dgm:prSet presAssocID="{2888095A-60B0-44DF-BC7F-334723C6063D}" presName="composite" presStyleCnt="0"/>
      <dgm:spPr/>
    </dgm:pt>
    <dgm:pt modelId="{7C9A0C7D-92E0-482E-8105-EEE84BAB59FA}" type="pres">
      <dgm:prSet presAssocID="{2888095A-60B0-44DF-BC7F-334723C6063D}" presName="L1TextContainer" presStyleLbl="alignNode1" presStyleIdx="2" presStyleCnt="3">
        <dgm:presLayoutVars>
          <dgm:chMax val="1"/>
          <dgm:chPref val="1"/>
          <dgm:bulletEnabled val="1"/>
        </dgm:presLayoutVars>
      </dgm:prSet>
      <dgm:spPr/>
    </dgm:pt>
    <dgm:pt modelId="{2D0DCEA9-199B-436E-BBBF-14882C3F6E46}" type="pres">
      <dgm:prSet presAssocID="{2888095A-60B0-44DF-BC7F-334723C6063D}" presName="L2TextContainerWrapper" presStyleCnt="0">
        <dgm:presLayoutVars>
          <dgm:bulletEnabled val="1"/>
        </dgm:presLayoutVars>
      </dgm:prSet>
      <dgm:spPr/>
    </dgm:pt>
    <dgm:pt modelId="{3A9BB23D-0FE6-4E2F-86DE-0F32ABBE1BB7}" type="pres">
      <dgm:prSet presAssocID="{2888095A-60B0-44DF-BC7F-334723C6063D}" presName="L2TextContainer" presStyleLbl="bgAccFollowNode1" presStyleIdx="2" presStyleCnt="3"/>
      <dgm:spPr/>
    </dgm:pt>
    <dgm:pt modelId="{69FCF7EF-73FF-4E3C-AFDC-CF7FD8895699}" type="pres">
      <dgm:prSet presAssocID="{2888095A-60B0-44DF-BC7F-334723C6063D}" presName="FlexibleEmptyPlaceHolder" presStyleCnt="0"/>
      <dgm:spPr/>
    </dgm:pt>
    <dgm:pt modelId="{7CADD567-8ED2-4493-99B0-7779EF3F87C5}" type="pres">
      <dgm:prSet presAssocID="{2888095A-60B0-44DF-BC7F-334723C6063D}" presName="ConnectLine" presStyleLbl="sibTrans1D1" presStyleIdx="2" presStyleCnt="3"/>
      <dgm:spPr/>
    </dgm:pt>
    <dgm:pt modelId="{B3A14F7E-C4CE-4468-A1EB-84D57A89992C}" type="pres">
      <dgm:prSet presAssocID="{2888095A-60B0-44DF-BC7F-334723C6063D}" presName="ConnectorPoint" presStyleLbl="node1" presStyleIdx="2" presStyleCnt="3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80D2EC9-4F03-40B9-B0B4-D675EC862423}" type="pres">
      <dgm:prSet presAssocID="{2888095A-60B0-44DF-BC7F-334723C6063D}" presName="EmptyPlaceHolder" presStyleCnt="0"/>
      <dgm:spPr/>
    </dgm:pt>
  </dgm:ptLst>
  <dgm:cxnLst>
    <dgm:cxn modelId="{3A3DF922-178C-4917-8323-02C8E6660687}" type="presOf" srcId="{3A8A4531-D81F-42AA-97D2-AFA003EB2E85}" destId="{D18E171F-DF5A-4E31-B17B-912773A27AE8}" srcOrd="0" destOrd="0" presId="urn:microsoft.com/office/officeart/2017/3/layout/HorizontalLabelsTimeline"/>
    <dgm:cxn modelId="{06314E27-E92A-42FE-AB60-A9C5F2C585EE}" srcId="{D8578615-3DB3-4464-810E-85ACFC893FA8}" destId="{DB46B754-3865-4C3C-8655-E4CF91D3972E}" srcOrd="0" destOrd="0" parTransId="{C17FB305-93AC-4C88-8E3E-EF4F5F53F1D7}" sibTransId="{920FCD59-9519-4007-AAF8-9C0591BD895D}"/>
    <dgm:cxn modelId="{254B4539-B0EC-4E1E-BE8F-264A26579E4C}" type="presOf" srcId="{DB46B754-3865-4C3C-8655-E4CF91D3972E}" destId="{BAEDFABE-FE3C-4970-9F2A-CCA3CD37FC62}" srcOrd="0" destOrd="0" presId="urn:microsoft.com/office/officeart/2017/3/layout/HorizontalLabelsTimeline"/>
    <dgm:cxn modelId="{5E30E05F-111F-48A8-8918-F151F27D3D33}" type="presOf" srcId="{F32991EF-7E53-457C-BF5E-85B48B2F05A3}" destId="{FA0DAEE1-6E8C-422D-8BB6-57A5BBF37FBF}" srcOrd="0" destOrd="0" presId="urn:microsoft.com/office/officeart/2017/3/layout/HorizontalLabelsTimeline"/>
    <dgm:cxn modelId="{2F585A48-BE85-49E1-879A-915E4F274132}" srcId="{F32991EF-7E53-457C-BF5E-85B48B2F05A3}" destId="{D8578615-3DB3-4464-810E-85ACFC893FA8}" srcOrd="0" destOrd="0" parTransId="{1BCA8B64-2F17-4EDF-9078-865C30857742}" sibTransId="{5A0EE91B-F270-4AB7-97DA-4DE6BEA4E05A}"/>
    <dgm:cxn modelId="{ABECAA84-07B3-48B2-B96C-C5414EE360C1}" type="presOf" srcId="{2888095A-60B0-44DF-BC7F-334723C6063D}" destId="{7C9A0C7D-92E0-482E-8105-EEE84BAB59FA}" srcOrd="0" destOrd="0" presId="urn:microsoft.com/office/officeart/2017/3/layout/HorizontalLabelsTimeline"/>
    <dgm:cxn modelId="{06D59A8C-19E1-42D9-9183-C85751F5974C}" srcId="{F32991EF-7E53-457C-BF5E-85B48B2F05A3}" destId="{3A8A4531-D81F-42AA-97D2-AFA003EB2E85}" srcOrd="1" destOrd="0" parTransId="{3C601822-3EED-42F1-8A24-74809C2E63A9}" sibTransId="{7CACBAC6-8AF4-4ED9-B757-B0F1F21A48B3}"/>
    <dgm:cxn modelId="{792297B3-E63E-4E6B-82D0-38823A6D857F}" srcId="{F32991EF-7E53-457C-BF5E-85B48B2F05A3}" destId="{2888095A-60B0-44DF-BC7F-334723C6063D}" srcOrd="2" destOrd="0" parTransId="{C6AB8C71-2E9E-4DBC-BF16-E9894EEC1920}" sibTransId="{10EE9186-CE6A-4261-8FE2-DE993AD886B1}"/>
    <dgm:cxn modelId="{8248B5C6-C2C5-499C-9F0B-179AEB84AACC}" type="presOf" srcId="{504F3A66-09B2-4159-A391-3D20D19F9B4D}" destId="{F13C6011-35D8-4856-9580-E58074CF3EA2}" srcOrd="0" destOrd="0" presId="urn:microsoft.com/office/officeart/2017/3/layout/HorizontalLabelsTimeline"/>
    <dgm:cxn modelId="{96C916CC-F34B-43D8-BCC8-A9DBFCAA345F}" srcId="{2888095A-60B0-44DF-BC7F-334723C6063D}" destId="{273C7984-C4B9-44A7-B9CA-D8F301EB6154}" srcOrd="0" destOrd="0" parTransId="{7D697BAD-7A81-4BD0-8C0D-DE96AE84400D}" sibTransId="{B3548A87-AAEB-4B66-9044-012290ED3B3F}"/>
    <dgm:cxn modelId="{5CDB8ACE-647C-48AE-A334-9AADEBD088ED}" type="presOf" srcId="{D8578615-3DB3-4464-810E-85ACFC893FA8}" destId="{D2AFFD61-BABA-4D99-B831-E226AE32C86A}" srcOrd="0" destOrd="0" presId="urn:microsoft.com/office/officeart/2017/3/layout/HorizontalLabelsTimeline"/>
    <dgm:cxn modelId="{67347CD9-DAB2-4B9E-940E-3D816A55E223}" type="presOf" srcId="{273C7984-C4B9-44A7-B9CA-D8F301EB6154}" destId="{3A9BB23D-0FE6-4E2F-86DE-0F32ABBE1BB7}" srcOrd="0" destOrd="0" presId="urn:microsoft.com/office/officeart/2017/3/layout/HorizontalLabelsTimeline"/>
    <dgm:cxn modelId="{EC019AF1-A776-45CA-9450-7B0EC90974DB}" srcId="{3A8A4531-D81F-42AA-97D2-AFA003EB2E85}" destId="{504F3A66-09B2-4159-A391-3D20D19F9B4D}" srcOrd="0" destOrd="0" parTransId="{37879C43-B9B7-4C98-9E4C-1DDDEA663DCF}" sibTransId="{24A3CD81-76E6-4CD5-8D61-7F5B9614CBD8}"/>
    <dgm:cxn modelId="{5408D02E-F43D-4331-BC9E-78B493535A48}" type="presParOf" srcId="{FA0DAEE1-6E8C-422D-8BB6-57A5BBF37FBF}" destId="{E64A44BB-FBC8-4159-A836-3035A6559438}" srcOrd="0" destOrd="0" presId="urn:microsoft.com/office/officeart/2017/3/layout/HorizontalLabelsTimeline"/>
    <dgm:cxn modelId="{9172F119-02ED-4100-8EE0-61844F4A9CF4}" type="presParOf" srcId="{FA0DAEE1-6E8C-422D-8BB6-57A5BBF37FBF}" destId="{6ADBBA04-233F-4247-9525-C76A366B316C}" srcOrd="1" destOrd="0" presId="urn:microsoft.com/office/officeart/2017/3/layout/HorizontalLabelsTimeline"/>
    <dgm:cxn modelId="{AF9FE3DC-A2A1-47A0-B4B6-956905CD96C0}" type="presParOf" srcId="{6ADBBA04-233F-4247-9525-C76A366B316C}" destId="{5F9CAF84-3176-4553-A9F5-86D6E2ABA486}" srcOrd="0" destOrd="0" presId="urn:microsoft.com/office/officeart/2017/3/layout/HorizontalLabelsTimeline"/>
    <dgm:cxn modelId="{FAE43863-D3B4-4383-BB0C-EC9FC66BAAF4}" type="presParOf" srcId="{5F9CAF84-3176-4553-A9F5-86D6E2ABA486}" destId="{D2AFFD61-BABA-4D99-B831-E226AE32C86A}" srcOrd="0" destOrd="0" presId="urn:microsoft.com/office/officeart/2017/3/layout/HorizontalLabelsTimeline"/>
    <dgm:cxn modelId="{B4295D02-16E8-4523-91B1-94FBB1E7422E}" type="presParOf" srcId="{5F9CAF84-3176-4553-A9F5-86D6E2ABA486}" destId="{1DB1C8DA-53B8-41F2-B686-2850382DA085}" srcOrd="1" destOrd="0" presId="urn:microsoft.com/office/officeart/2017/3/layout/HorizontalLabelsTimeline"/>
    <dgm:cxn modelId="{A1AF9B36-1BA3-4086-9168-EB5DFC5873F5}" type="presParOf" srcId="{1DB1C8DA-53B8-41F2-B686-2850382DA085}" destId="{BAEDFABE-FE3C-4970-9F2A-CCA3CD37FC62}" srcOrd="0" destOrd="0" presId="urn:microsoft.com/office/officeart/2017/3/layout/HorizontalLabelsTimeline"/>
    <dgm:cxn modelId="{E4A656E7-5E63-4644-A6B4-5693381A3238}" type="presParOf" srcId="{1DB1C8DA-53B8-41F2-B686-2850382DA085}" destId="{DA7943CB-4E24-4A38-A31C-436B00C8EBDF}" srcOrd="1" destOrd="0" presId="urn:microsoft.com/office/officeart/2017/3/layout/HorizontalLabelsTimeline"/>
    <dgm:cxn modelId="{61B79462-5A32-45F8-B623-085B16733271}" type="presParOf" srcId="{5F9CAF84-3176-4553-A9F5-86D6E2ABA486}" destId="{AE7DAFA5-0A78-4081-BE44-02AC7B788ED3}" srcOrd="2" destOrd="0" presId="urn:microsoft.com/office/officeart/2017/3/layout/HorizontalLabelsTimeline"/>
    <dgm:cxn modelId="{40D5FDF0-120E-4658-AB3B-050EB9AF98A7}" type="presParOf" srcId="{5F9CAF84-3176-4553-A9F5-86D6E2ABA486}" destId="{3A6F7425-337F-4F5B-ADC0-79FC2F446704}" srcOrd="3" destOrd="0" presId="urn:microsoft.com/office/officeart/2017/3/layout/HorizontalLabelsTimeline"/>
    <dgm:cxn modelId="{108381BB-775F-4CCC-A201-86AAB88AB73B}" type="presParOf" srcId="{5F9CAF84-3176-4553-A9F5-86D6E2ABA486}" destId="{CF5D9E14-1F04-4201-9A9F-98465F45D70B}" srcOrd="4" destOrd="0" presId="urn:microsoft.com/office/officeart/2017/3/layout/HorizontalLabelsTimeline"/>
    <dgm:cxn modelId="{A7A70EFC-4E7E-4A6A-AF0F-57ED81C80DE6}" type="presParOf" srcId="{6ADBBA04-233F-4247-9525-C76A366B316C}" destId="{4442B6D4-9EF5-4E1C-A88E-191506AA6739}" srcOrd="1" destOrd="0" presId="urn:microsoft.com/office/officeart/2017/3/layout/HorizontalLabelsTimeline"/>
    <dgm:cxn modelId="{951C4953-3FA4-4492-A950-F30F87522A5F}" type="presParOf" srcId="{6ADBBA04-233F-4247-9525-C76A366B316C}" destId="{BB389264-32D7-46D2-BC49-17755AD1043F}" srcOrd="2" destOrd="0" presId="urn:microsoft.com/office/officeart/2017/3/layout/HorizontalLabelsTimeline"/>
    <dgm:cxn modelId="{2E2695E8-D1E5-42D2-8EC3-7A49824989E3}" type="presParOf" srcId="{BB389264-32D7-46D2-BC49-17755AD1043F}" destId="{D18E171F-DF5A-4E31-B17B-912773A27AE8}" srcOrd="0" destOrd="0" presId="urn:microsoft.com/office/officeart/2017/3/layout/HorizontalLabelsTimeline"/>
    <dgm:cxn modelId="{7B2EFBFD-FD00-4D51-90A5-EFD16EFAFF72}" type="presParOf" srcId="{BB389264-32D7-46D2-BC49-17755AD1043F}" destId="{9D340DFB-039D-426A-80EE-C8BC1FF55100}" srcOrd="1" destOrd="0" presId="urn:microsoft.com/office/officeart/2017/3/layout/HorizontalLabelsTimeline"/>
    <dgm:cxn modelId="{4FB1F284-71E3-40F6-B92E-5864A541EF04}" type="presParOf" srcId="{9D340DFB-039D-426A-80EE-C8BC1FF55100}" destId="{F13C6011-35D8-4856-9580-E58074CF3EA2}" srcOrd="0" destOrd="0" presId="urn:microsoft.com/office/officeart/2017/3/layout/HorizontalLabelsTimeline"/>
    <dgm:cxn modelId="{27E747F9-E17C-4E0B-8943-5096C87B6652}" type="presParOf" srcId="{9D340DFB-039D-426A-80EE-C8BC1FF55100}" destId="{C14F86FE-7F9B-4C97-BB79-F04AAC347403}" srcOrd="1" destOrd="0" presId="urn:microsoft.com/office/officeart/2017/3/layout/HorizontalLabelsTimeline"/>
    <dgm:cxn modelId="{0EC207E8-79F0-41A8-9EAD-4EB4E6A73C7D}" type="presParOf" srcId="{BB389264-32D7-46D2-BC49-17755AD1043F}" destId="{C7F1CE5A-D073-4BB5-9EA6-E9F9E9031674}" srcOrd="2" destOrd="0" presId="urn:microsoft.com/office/officeart/2017/3/layout/HorizontalLabelsTimeline"/>
    <dgm:cxn modelId="{3118FFFA-EFA4-420D-9994-49BE8F1D25F0}" type="presParOf" srcId="{BB389264-32D7-46D2-BC49-17755AD1043F}" destId="{31486B28-45C6-4DEF-867C-89EDB9E0A1CE}" srcOrd="3" destOrd="0" presId="urn:microsoft.com/office/officeart/2017/3/layout/HorizontalLabelsTimeline"/>
    <dgm:cxn modelId="{DF1CB6CE-2470-4930-8172-C0249418363D}" type="presParOf" srcId="{BB389264-32D7-46D2-BC49-17755AD1043F}" destId="{D4BE6C92-D7C9-4D2E-8F65-429AB8875D79}" srcOrd="4" destOrd="0" presId="urn:microsoft.com/office/officeart/2017/3/layout/HorizontalLabelsTimeline"/>
    <dgm:cxn modelId="{B959D887-2E61-427B-B4CF-1E81E7494335}" type="presParOf" srcId="{6ADBBA04-233F-4247-9525-C76A366B316C}" destId="{9241B04C-A73D-40DE-9842-4623343F07DE}" srcOrd="3" destOrd="0" presId="urn:microsoft.com/office/officeart/2017/3/layout/HorizontalLabelsTimeline"/>
    <dgm:cxn modelId="{137E8DC1-3D53-4660-A0CD-ABFA7306F141}" type="presParOf" srcId="{6ADBBA04-233F-4247-9525-C76A366B316C}" destId="{2F181BC1-713C-49F4-9544-BCBC7440C1C4}" srcOrd="4" destOrd="0" presId="urn:microsoft.com/office/officeart/2017/3/layout/HorizontalLabelsTimeline"/>
    <dgm:cxn modelId="{A8E39A1F-983E-4F47-9F3B-ED3C5425933A}" type="presParOf" srcId="{2F181BC1-713C-49F4-9544-BCBC7440C1C4}" destId="{7C9A0C7D-92E0-482E-8105-EEE84BAB59FA}" srcOrd="0" destOrd="0" presId="urn:microsoft.com/office/officeart/2017/3/layout/HorizontalLabelsTimeline"/>
    <dgm:cxn modelId="{3780E44D-C9DC-407A-9502-DB6EC65D4C7F}" type="presParOf" srcId="{2F181BC1-713C-49F4-9544-BCBC7440C1C4}" destId="{2D0DCEA9-199B-436E-BBBF-14882C3F6E46}" srcOrd="1" destOrd="0" presId="urn:microsoft.com/office/officeart/2017/3/layout/HorizontalLabelsTimeline"/>
    <dgm:cxn modelId="{A036E80B-15B1-469A-91F1-4885A21BF687}" type="presParOf" srcId="{2D0DCEA9-199B-436E-BBBF-14882C3F6E46}" destId="{3A9BB23D-0FE6-4E2F-86DE-0F32ABBE1BB7}" srcOrd="0" destOrd="0" presId="urn:microsoft.com/office/officeart/2017/3/layout/HorizontalLabelsTimeline"/>
    <dgm:cxn modelId="{F61D9932-C02D-4D76-87B4-81946143C4BC}" type="presParOf" srcId="{2D0DCEA9-199B-436E-BBBF-14882C3F6E46}" destId="{69FCF7EF-73FF-4E3C-AFDC-CF7FD8895699}" srcOrd="1" destOrd="0" presId="urn:microsoft.com/office/officeart/2017/3/layout/HorizontalLabelsTimeline"/>
    <dgm:cxn modelId="{5A134DB2-8318-43A6-B977-5484B8567089}" type="presParOf" srcId="{2F181BC1-713C-49F4-9544-BCBC7440C1C4}" destId="{7CADD567-8ED2-4493-99B0-7779EF3F87C5}" srcOrd="2" destOrd="0" presId="urn:microsoft.com/office/officeart/2017/3/layout/HorizontalLabelsTimeline"/>
    <dgm:cxn modelId="{81E65421-8141-47EC-A3D2-47C2CF8C0921}" type="presParOf" srcId="{2F181BC1-713C-49F4-9544-BCBC7440C1C4}" destId="{B3A14F7E-C4CE-4468-A1EB-84D57A89992C}" srcOrd="3" destOrd="0" presId="urn:microsoft.com/office/officeart/2017/3/layout/HorizontalLabelsTimeline"/>
    <dgm:cxn modelId="{5816596C-B05E-40A8-87D7-BDC90C406E95}" type="presParOf" srcId="{2F181BC1-713C-49F4-9544-BCBC7440C1C4}" destId="{980D2EC9-4F03-40B9-B0B4-D675EC862423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C72D0C-9CA5-4E7D-BF3D-DA6EA4625E2A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1BEADC-89B7-4792-BDA7-95F804EBAEF6}">
      <dgm:prSet/>
      <dgm:spPr/>
      <dgm:t>
        <a:bodyPr/>
        <a:lstStyle/>
        <a:p>
          <a:pPr>
            <a:defRPr b="1"/>
          </a:pPr>
          <a:r>
            <a:rPr lang="en-US"/>
            <a:t>1962</a:t>
          </a:r>
        </a:p>
      </dgm:t>
    </dgm:pt>
    <dgm:pt modelId="{831EC782-9C02-49DA-8153-F6998A799AF4}" type="parTrans" cxnId="{37C049D2-F3D9-4AE8-B370-2BEA47B8D075}">
      <dgm:prSet/>
      <dgm:spPr/>
      <dgm:t>
        <a:bodyPr/>
        <a:lstStyle/>
        <a:p>
          <a:endParaRPr lang="en-US"/>
        </a:p>
      </dgm:t>
    </dgm:pt>
    <dgm:pt modelId="{B8E39B10-31A8-42DD-A6C6-8FF6CE4AFC8B}" type="sibTrans" cxnId="{37C049D2-F3D9-4AE8-B370-2BEA47B8D075}">
      <dgm:prSet/>
      <dgm:spPr/>
      <dgm:t>
        <a:bodyPr/>
        <a:lstStyle/>
        <a:p>
          <a:endParaRPr lang="en-US"/>
        </a:p>
      </dgm:t>
    </dgm:pt>
    <dgm:pt modelId="{9CB3E9EE-C9CB-4CE0-B412-A6F17542A049}">
      <dgm:prSet custT="1"/>
      <dgm:spPr/>
      <dgm:t>
        <a:bodyPr/>
        <a:lstStyle/>
        <a:p>
          <a:r>
            <a:rPr lang="en-US" sz="2000" b="1" dirty="0"/>
            <a:t>Se </a:t>
          </a:r>
          <a:r>
            <a:rPr lang="en-US" sz="2000" b="1" dirty="0" err="1"/>
            <a:t>acopló</a:t>
          </a:r>
          <a:r>
            <a:rPr lang="en-US" sz="2000" b="1" dirty="0"/>
            <a:t> una </a:t>
          </a:r>
          <a:r>
            <a:rPr lang="en-US" sz="2000" b="1" dirty="0" err="1"/>
            <a:t>cámara</a:t>
          </a:r>
          <a:r>
            <a:rPr lang="en-US" sz="2000" b="1" dirty="0"/>
            <a:t> de 50kg a la </a:t>
          </a:r>
          <a:r>
            <a:rPr lang="en-US" sz="2000" b="1" dirty="0" err="1"/>
            <a:t>óptica</a:t>
          </a:r>
          <a:endParaRPr lang="en-US" sz="2000" b="1" dirty="0"/>
        </a:p>
      </dgm:t>
    </dgm:pt>
    <dgm:pt modelId="{5736CA1A-5C15-4B1B-AC28-95F21B61F850}" type="parTrans" cxnId="{3DC14898-F2E5-4980-9B9E-81608B92BE46}">
      <dgm:prSet/>
      <dgm:spPr/>
      <dgm:t>
        <a:bodyPr/>
        <a:lstStyle/>
        <a:p>
          <a:endParaRPr lang="en-US"/>
        </a:p>
      </dgm:t>
    </dgm:pt>
    <dgm:pt modelId="{545EDB8A-0872-4B22-8232-0FE6DC56330F}" type="sibTrans" cxnId="{3DC14898-F2E5-4980-9B9E-81608B92BE46}">
      <dgm:prSet/>
      <dgm:spPr/>
      <dgm:t>
        <a:bodyPr/>
        <a:lstStyle/>
        <a:p>
          <a:endParaRPr lang="en-US"/>
        </a:p>
      </dgm:t>
    </dgm:pt>
    <dgm:pt modelId="{EF816230-E9BC-43C5-879E-156FBCBB54AA}">
      <dgm:prSet/>
      <dgm:spPr/>
      <dgm:t>
        <a:bodyPr/>
        <a:lstStyle/>
        <a:p>
          <a:pPr>
            <a:defRPr b="1"/>
          </a:pPr>
          <a:r>
            <a:rPr lang="en-US"/>
            <a:t>1970</a:t>
          </a:r>
        </a:p>
      </dgm:t>
    </dgm:pt>
    <dgm:pt modelId="{A19B574D-C442-4845-AF3D-B83DEEA17273}" type="parTrans" cxnId="{8AB06DE8-AA87-492A-833B-BA8439646C9D}">
      <dgm:prSet/>
      <dgm:spPr/>
      <dgm:t>
        <a:bodyPr/>
        <a:lstStyle/>
        <a:p>
          <a:endParaRPr lang="en-US"/>
        </a:p>
      </dgm:t>
    </dgm:pt>
    <dgm:pt modelId="{03ABE823-EC1B-4618-8BB8-D8D4368935AC}" type="sibTrans" cxnId="{8AB06DE8-AA87-492A-833B-BA8439646C9D}">
      <dgm:prSet/>
      <dgm:spPr/>
      <dgm:t>
        <a:bodyPr/>
        <a:lstStyle/>
        <a:p>
          <a:endParaRPr lang="en-US"/>
        </a:p>
      </dgm:t>
    </dgm:pt>
    <dgm:pt modelId="{7537C8E4-3EB8-433E-AEA5-20233AC8B642}">
      <dgm:prSet custT="1"/>
      <dgm:spPr/>
      <dgm:t>
        <a:bodyPr/>
        <a:lstStyle/>
        <a:p>
          <a:pPr algn="ctr"/>
          <a:r>
            <a:rPr lang="en-US" sz="1800" b="1" dirty="0"/>
            <a:t>HASSON. 1970 </a:t>
          </a:r>
          <a:r>
            <a:rPr lang="en-US" sz="1800" b="1" dirty="0" err="1"/>
            <a:t>técnica</a:t>
          </a:r>
          <a:r>
            <a:rPr lang="en-US" sz="1800" b="1" dirty="0"/>
            <a:t> </a:t>
          </a:r>
          <a:r>
            <a:rPr lang="en-US" sz="1800" b="1" dirty="0" err="1"/>
            <a:t>abierta</a:t>
          </a:r>
          <a:r>
            <a:rPr lang="en-US" sz="1800" b="1" dirty="0"/>
            <a:t> con </a:t>
          </a:r>
          <a:r>
            <a:rPr lang="en-US" sz="1800" b="1" dirty="0" err="1"/>
            <a:t>introducción</a:t>
          </a:r>
          <a:r>
            <a:rPr lang="en-US" sz="1800" b="1" dirty="0"/>
            <a:t> </a:t>
          </a:r>
          <a:r>
            <a:rPr lang="en-US" sz="1800" b="1" dirty="0" err="1"/>
            <a:t>segura</a:t>
          </a:r>
          <a:r>
            <a:rPr lang="en-US" sz="1800" b="1" dirty="0"/>
            <a:t> del trocar.</a:t>
          </a:r>
        </a:p>
      </dgm:t>
    </dgm:pt>
    <dgm:pt modelId="{21D074C8-B495-405B-8902-11EA962F0689}" type="parTrans" cxnId="{1CEE8B69-77B2-4763-BF5E-42221AD03C58}">
      <dgm:prSet/>
      <dgm:spPr/>
      <dgm:t>
        <a:bodyPr/>
        <a:lstStyle/>
        <a:p>
          <a:endParaRPr lang="en-US"/>
        </a:p>
      </dgm:t>
    </dgm:pt>
    <dgm:pt modelId="{8A027D43-94FA-4A1B-82E8-62CC27A2ADC2}" type="sibTrans" cxnId="{1CEE8B69-77B2-4763-BF5E-42221AD03C58}">
      <dgm:prSet/>
      <dgm:spPr/>
      <dgm:t>
        <a:bodyPr/>
        <a:lstStyle/>
        <a:p>
          <a:endParaRPr lang="en-US"/>
        </a:p>
      </dgm:t>
    </dgm:pt>
    <dgm:pt modelId="{5CF55F75-AC59-4DD4-A2C9-859EC973AD22}">
      <dgm:prSet/>
      <dgm:spPr>
        <a:solidFill>
          <a:srgbClr val="FFFF00"/>
        </a:solidFill>
      </dgm:spPr>
      <dgm:t>
        <a:bodyPr/>
        <a:lstStyle/>
        <a:p>
          <a:pPr>
            <a:defRPr b="1"/>
          </a:pPr>
          <a:r>
            <a:rPr lang="en-US"/>
            <a:t>1985</a:t>
          </a:r>
        </a:p>
      </dgm:t>
    </dgm:pt>
    <dgm:pt modelId="{9C01725A-EDD6-41E3-906D-AD282B83F54A}" type="parTrans" cxnId="{40B19E35-A9B9-48D9-B683-00C321846F56}">
      <dgm:prSet/>
      <dgm:spPr/>
      <dgm:t>
        <a:bodyPr/>
        <a:lstStyle/>
        <a:p>
          <a:endParaRPr lang="en-US"/>
        </a:p>
      </dgm:t>
    </dgm:pt>
    <dgm:pt modelId="{7B30909A-338B-454F-AA70-89A278EA7E16}" type="sibTrans" cxnId="{40B19E35-A9B9-48D9-B683-00C321846F56}">
      <dgm:prSet/>
      <dgm:spPr/>
      <dgm:t>
        <a:bodyPr/>
        <a:lstStyle/>
        <a:p>
          <a:endParaRPr lang="en-US"/>
        </a:p>
      </dgm:t>
    </dgm:pt>
    <dgm:pt modelId="{4C350042-B890-4AF1-92F7-65D47103E0D4}">
      <dgm:prSet custT="1"/>
      <dgm:spPr>
        <a:solidFill>
          <a:srgbClr val="FFFFCC">
            <a:alpha val="89804"/>
          </a:srgbClr>
        </a:solidFill>
      </dgm:spPr>
      <dgm:t>
        <a:bodyPr/>
        <a:lstStyle/>
        <a:p>
          <a:r>
            <a:rPr lang="en-US" sz="2000" b="1" dirty="0"/>
            <a:t>1º </a:t>
          </a:r>
          <a:r>
            <a:rPr lang="en-US" sz="2000" b="1" dirty="0" err="1"/>
            <a:t>colecistectomía</a:t>
          </a:r>
          <a:r>
            <a:rPr lang="en-US" sz="2000" b="1" dirty="0"/>
            <a:t> LPS</a:t>
          </a:r>
        </a:p>
      </dgm:t>
    </dgm:pt>
    <dgm:pt modelId="{7E04FD7F-9CE3-48D7-AB04-375E1FEDA689}" type="parTrans" cxnId="{B235B12B-BC13-4B9D-BCE0-400ECC32DC60}">
      <dgm:prSet/>
      <dgm:spPr/>
      <dgm:t>
        <a:bodyPr/>
        <a:lstStyle/>
        <a:p>
          <a:endParaRPr lang="en-US"/>
        </a:p>
      </dgm:t>
    </dgm:pt>
    <dgm:pt modelId="{38C76F85-A380-4853-AB69-84827766EA70}" type="sibTrans" cxnId="{B235B12B-BC13-4B9D-BCE0-400ECC32DC60}">
      <dgm:prSet/>
      <dgm:spPr/>
      <dgm:t>
        <a:bodyPr/>
        <a:lstStyle/>
        <a:p>
          <a:endParaRPr lang="en-US"/>
        </a:p>
      </dgm:t>
    </dgm:pt>
    <dgm:pt modelId="{90B1D943-996F-4660-A431-0386398044D2}">
      <dgm:prSet/>
      <dgm:spPr/>
      <dgm:t>
        <a:bodyPr/>
        <a:lstStyle/>
        <a:p>
          <a:pPr>
            <a:defRPr b="1"/>
          </a:pPr>
          <a:r>
            <a:rPr lang="en-US"/>
            <a:t>1988</a:t>
          </a:r>
        </a:p>
      </dgm:t>
    </dgm:pt>
    <dgm:pt modelId="{C0B0D40A-242E-44EE-90AE-3E02AC577F90}" type="parTrans" cxnId="{2D42A701-B506-4118-B92B-E978DA761C4C}">
      <dgm:prSet/>
      <dgm:spPr/>
      <dgm:t>
        <a:bodyPr/>
        <a:lstStyle/>
        <a:p>
          <a:endParaRPr lang="en-US"/>
        </a:p>
      </dgm:t>
    </dgm:pt>
    <dgm:pt modelId="{58A63743-9A56-4F63-96E5-ADF99D3926DA}" type="sibTrans" cxnId="{2D42A701-B506-4118-B92B-E978DA761C4C}">
      <dgm:prSet/>
      <dgm:spPr/>
      <dgm:t>
        <a:bodyPr/>
        <a:lstStyle/>
        <a:p>
          <a:endParaRPr lang="en-US"/>
        </a:p>
      </dgm:t>
    </dgm:pt>
    <dgm:pt modelId="{0412EABE-4AA2-4484-BA6E-D97A255E7C9B}">
      <dgm:prSet custT="1"/>
      <dgm:spPr/>
      <dgm:t>
        <a:bodyPr/>
        <a:lstStyle/>
        <a:p>
          <a:pPr algn="ctr"/>
          <a:r>
            <a:rPr lang="en-US" sz="2000" b="1" dirty="0"/>
            <a:t>1ª </a:t>
          </a:r>
          <a:r>
            <a:rPr lang="en-US" sz="2000" b="1" dirty="0" err="1"/>
            <a:t>Histerectomía</a:t>
          </a:r>
          <a:r>
            <a:rPr lang="en-US" sz="2000" b="1" dirty="0"/>
            <a:t> LPS. </a:t>
          </a:r>
          <a:r>
            <a:rPr lang="en-US" sz="2000" b="1" dirty="0" err="1"/>
            <a:t>Pensilvania</a:t>
          </a:r>
          <a:r>
            <a:rPr lang="en-US" sz="2000" b="1" dirty="0"/>
            <a:t>. Harry </a:t>
          </a:r>
          <a:r>
            <a:rPr lang="en-US" sz="2000" b="1" dirty="0" err="1"/>
            <a:t>Reisch</a:t>
          </a:r>
          <a:endParaRPr lang="en-US" sz="2000" b="1" dirty="0"/>
        </a:p>
      </dgm:t>
    </dgm:pt>
    <dgm:pt modelId="{744D6524-A7FD-43C5-B14F-F8DD8FAD8E89}" type="parTrans" cxnId="{0CDDB8E5-E77E-4FB7-ABAB-69D167C4356A}">
      <dgm:prSet/>
      <dgm:spPr/>
      <dgm:t>
        <a:bodyPr/>
        <a:lstStyle/>
        <a:p>
          <a:endParaRPr lang="en-US"/>
        </a:p>
      </dgm:t>
    </dgm:pt>
    <dgm:pt modelId="{51365C3D-02AC-4895-9846-070A66CD5DB4}" type="sibTrans" cxnId="{0CDDB8E5-E77E-4FB7-ABAB-69D167C4356A}">
      <dgm:prSet/>
      <dgm:spPr/>
      <dgm:t>
        <a:bodyPr/>
        <a:lstStyle/>
        <a:p>
          <a:endParaRPr lang="en-US"/>
        </a:p>
      </dgm:t>
    </dgm:pt>
    <dgm:pt modelId="{ECA95B90-1CF1-48DA-8175-8C3BE69E380D}" type="pres">
      <dgm:prSet presAssocID="{B5C72D0C-9CA5-4E7D-BF3D-DA6EA4625E2A}" presName="root" presStyleCnt="0">
        <dgm:presLayoutVars>
          <dgm:chMax/>
          <dgm:chPref/>
          <dgm:animLvl val="lvl"/>
        </dgm:presLayoutVars>
      </dgm:prSet>
      <dgm:spPr/>
    </dgm:pt>
    <dgm:pt modelId="{554DED64-83AC-4A7D-BB5E-9680F95C44E0}" type="pres">
      <dgm:prSet presAssocID="{B5C72D0C-9CA5-4E7D-BF3D-DA6EA4625E2A}" presName="divider" presStyleLbl="fgAcc1" presStyleIdx="0" presStyleCnt="1"/>
      <dgm:spPr/>
    </dgm:pt>
    <dgm:pt modelId="{DDE8B23D-7351-4BE9-86CA-E46B21498EA2}" type="pres">
      <dgm:prSet presAssocID="{B5C72D0C-9CA5-4E7D-BF3D-DA6EA4625E2A}" presName="nodes" presStyleCnt="0">
        <dgm:presLayoutVars>
          <dgm:chMax/>
          <dgm:chPref/>
          <dgm:animLvl val="lvl"/>
        </dgm:presLayoutVars>
      </dgm:prSet>
      <dgm:spPr/>
    </dgm:pt>
    <dgm:pt modelId="{0B98DA52-FC54-4DBF-A698-273D01C75559}" type="pres">
      <dgm:prSet presAssocID="{3F1BEADC-89B7-4792-BDA7-95F804EBAEF6}" presName="composite" presStyleCnt="0"/>
      <dgm:spPr/>
    </dgm:pt>
    <dgm:pt modelId="{F3F9476D-10F3-4AB3-BADB-000FFFA61E2B}" type="pres">
      <dgm:prSet presAssocID="{3F1BEADC-89B7-4792-BDA7-95F804EBAEF6}" presName="L1TextContainer" presStyleLbl="alignNode1" presStyleIdx="0" presStyleCnt="4">
        <dgm:presLayoutVars>
          <dgm:chMax val="1"/>
          <dgm:chPref val="1"/>
          <dgm:bulletEnabled val="1"/>
        </dgm:presLayoutVars>
      </dgm:prSet>
      <dgm:spPr/>
    </dgm:pt>
    <dgm:pt modelId="{8FE896CB-46B5-43E8-B479-9EA8F532FB27}" type="pres">
      <dgm:prSet presAssocID="{3F1BEADC-89B7-4792-BDA7-95F804EBAEF6}" presName="L2TextContainerWrapper" presStyleCnt="0">
        <dgm:presLayoutVars>
          <dgm:bulletEnabled val="1"/>
        </dgm:presLayoutVars>
      </dgm:prSet>
      <dgm:spPr/>
    </dgm:pt>
    <dgm:pt modelId="{D59970AA-BCA0-4C71-9127-7A2366B3FEF9}" type="pres">
      <dgm:prSet presAssocID="{3F1BEADC-89B7-4792-BDA7-95F804EBAEF6}" presName="L2TextContainer" presStyleLbl="bgAccFollowNode1" presStyleIdx="0" presStyleCnt="4" custLinFactNeighborY="3208"/>
      <dgm:spPr/>
    </dgm:pt>
    <dgm:pt modelId="{515A3318-F8D7-455E-8751-00EA999B1F7B}" type="pres">
      <dgm:prSet presAssocID="{3F1BEADC-89B7-4792-BDA7-95F804EBAEF6}" presName="FlexibleEmptyPlaceHolder" presStyleCnt="0"/>
      <dgm:spPr/>
    </dgm:pt>
    <dgm:pt modelId="{FA86D83B-691C-4B34-97CD-2B5320B32594}" type="pres">
      <dgm:prSet presAssocID="{3F1BEADC-89B7-4792-BDA7-95F804EBAEF6}" presName="ConnectLine" presStyleLbl="sibTrans1D1" presStyleIdx="0" presStyleCnt="4"/>
      <dgm:spPr/>
    </dgm:pt>
    <dgm:pt modelId="{F25232EA-2714-42D9-897F-45E831125378}" type="pres">
      <dgm:prSet presAssocID="{3F1BEADC-89B7-4792-BDA7-95F804EBAEF6}" presName="ConnectorPoint" presStyleLbl="node1" presStyleIdx="0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C631CCD-A2ED-4471-884C-0F7546B3448C}" type="pres">
      <dgm:prSet presAssocID="{3F1BEADC-89B7-4792-BDA7-95F804EBAEF6}" presName="EmptyPlaceHolder" presStyleCnt="0"/>
      <dgm:spPr/>
    </dgm:pt>
    <dgm:pt modelId="{39D7DF8E-FA8C-46A0-8CF6-C34A8C0CF419}" type="pres">
      <dgm:prSet presAssocID="{B8E39B10-31A8-42DD-A6C6-8FF6CE4AFC8B}" presName="spaceBetweenRectangles" presStyleCnt="0"/>
      <dgm:spPr/>
    </dgm:pt>
    <dgm:pt modelId="{30FE19F7-2844-4DA0-9147-61A45F7F9133}" type="pres">
      <dgm:prSet presAssocID="{EF816230-E9BC-43C5-879E-156FBCBB54AA}" presName="composite" presStyleCnt="0"/>
      <dgm:spPr/>
    </dgm:pt>
    <dgm:pt modelId="{3E2E72AB-A64A-4F8C-8334-10C2A1F2C2C9}" type="pres">
      <dgm:prSet presAssocID="{EF816230-E9BC-43C5-879E-156FBCBB54AA}" presName="L1TextContainer" presStyleLbl="alignNode1" presStyleIdx="1" presStyleCnt="4">
        <dgm:presLayoutVars>
          <dgm:chMax val="1"/>
          <dgm:chPref val="1"/>
          <dgm:bulletEnabled val="1"/>
        </dgm:presLayoutVars>
      </dgm:prSet>
      <dgm:spPr/>
    </dgm:pt>
    <dgm:pt modelId="{2658E7A4-1BC6-46E7-A0F7-172FFA171BB2}" type="pres">
      <dgm:prSet presAssocID="{EF816230-E9BC-43C5-879E-156FBCBB54AA}" presName="L2TextContainerWrapper" presStyleCnt="0">
        <dgm:presLayoutVars>
          <dgm:bulletEnabled val="1"/>
        </dgm:presLayoutVars>
      </dgm:prSet>
      <dgm:spPr/>
    </dgm:pt>
    <dgm:pt modelId="{3C01C45E-7B84-4911-87E3-711FF5BC7F4F}" type="pres">
      <dgm:prSet presAssocID="{EF816230-E9BC-43C5-879E-156FBCBB54AA}" presName="L2TextContainer" presStyleLbl="bgAccFollowNode1" presStyleIdx="1" presStyleCnt="4"/>
      <dgm:spPr/>
    </dgm:pt>
    <dgm:pt modelId="{C985452C-C0ED-46A6-9F77-B40D34406E96}" type="pres">
      <dgm:prSet presAssocID="{EF816230-E9BC-43C5-879E-156FBCBB54AA}" presName="FlexibleEmptyPlaceHolder" presStyleCnt="0"/>
      <dgm:spPr/>
    </dgm:pt>
    <dgm:pt modelId="{18F0F681-7350-4A02-91CE-C5B6133CF202}" type="pres">
      <dgm:prSet presAssocID="{EF816230-E9BC-43C5-879E-156FBCBB54AA}" presName="ConnectLine" presStyleLbl="sibTrans1D1" presStyleIdx="1" presStyleCnt="4"/>
      <dgm:spPr/>
    </dgm:pt>
    <dgm:pt modelId="{37401D57-3FFB-432C-8B7A-EB6C4D95C10B}" type="pres">
      <dgm:prSet presAssocID="{EF816230-E9BC-43C5-879E-156FBCBB54AA}" presName="ConnectorPoint" presStyleLbl="node1" presStyleIdx="1" presStyleCnt="4"/>
      <dgm:spPr>
        <a:solidFill>
          <a:schemeClr val="accent2">
            <a:hueOff val="1926664"/>
            <a:satOff val="-5383"/>
            <a:lumOff val="947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4CF02D6-72E6-4BC6-A188-77A4ED760607}" type="pres">
      <dgm:prSet presAssocID="{EF816230-E9BC-43C5-879E-156FBCBB54AA}" presName="EmptyPlaceHolder" presStyleCnt="0"/>
      <dgm:spPr/>
    </dgm:pt>
    <dgm:pt modelId="{49D74EB9-38EF-4DB4-98A3-6F7CDE53158A}" type="pres">
      <dgm:prSet presAssocID="{03ABE823-EC1B-4618-8BB8-D8D4368935AC}" presName="spaceBetweenRectangles" presStyleCnt="0"/>
      <dgm:spPr/>
    </dgm:pt>
    <dgm:pt modelId="{BB1A515F-8936-4E33-92C9-F6B427F5DE20}" type="pres">
      <dgm:prSet presAssocID="{5CF55F75-AC59-4DD4-A2C9-859EC973AD22}" presName="composite" presStyleCnt="0"/>
      <dgm:spPr/>
    </dgm:pt>
    <dgm:pt modelId="{5E926439-A2A6-4FCD-8706-97E503FF7739}" type="pres">
      <dgm:prSet presAssocID="{5CF55F75-AC59-4DD4-A2C9-859EC973AD22}" presName="L1TextContainer" presStyleLbl="alignNode1" presStyleIdx="2" presStyleCnt="4">
        <dgm:presLayoutVars>
          <dgm:chMax val="1"/>
          <dgm:chPref val="1"/>
          <dgm:bulletEnabled val="1"/>
        </dgm:presLayoutVars>
      </dgm:prSet>
      <dgm:spPr/>
    </dgm:pt>
    <dgm:pt modelId="{E86B7D3A-4A94-4D5D-B99D-8B49DBCE7C04}" type="pres">
      <dgm:prSet presAssocID="{5CF55F75-AC59-4DD4-A2C9-859EC973AD22}" presName="L2TextContainerWrapper" presStyleCnt="0">
        <dgm:presLayoutVars>
          <dgm:bulletEnabled val="1"/>
        </dgm:presLayoutVars>
      </dgm:prSet>
      <dgm:spPr/>
    </dgm:pt>
    <dgm:pt modelId="{7E475229-A02B-41A7-8226-90A925695EA3}" type="pres">
      <dgm:prSet presAssocID="{5CF55F75-AC59-4DD4-A2C9-859EC973AD22}" presName="L2TextContainer" presStyleLbl="bgAccFollowNode1" presStyleIdx="2" presStyleCnt="4" custLinFactNeighborY="-5375"/>
      <dgm:spPr/>
    </dgm:pt>
    <dgm:pt modelId="{9DF99D37-B748-4BE1-82EB-A889C0401F42}" type="pres">
      <dgm:prSet presAssocID="{5CF55F75-AC59-4DD4-A2C9-859EC973AD22}" presName="FlexibleEmptyPlaceHolder" presStyleCnt="0"/>
      <dgm:spPr/>
    </dgm:pt>
    <dgm:pt modelId="{DAA85ED2-EEF8-4964-8DDA-F0E5E8EE1A57}" type="pres">
      <dgm:prSet presAssocID="{5CF55F75-AC59-4DD4-A2C9-859EC973AD22}" presName="ConnectLine" presStyleLbl="sibTrans1D1" presStyleIdx="2" presStyleCnt="4"/>
      <dgm:spPr/>
    </dgm:pt>
    <dgm:pt modelId="{E99849F7-8A09-4B4E-8F61-3A977D6492EF}" type="pres">
      <dgm:prSet presAssocID="{5CF55F75-AC59-4DD4-A2C9-859EC973AD22}" presName="ConnectorPoint" presStyleLbl="node1" presStyleIdx="2" presStyleCnt="4"/>
      <dgm:spPr>
        <a:solidFill>
          <a:schemeClr val="accent2">
            <a:hueOff val="3853328"/>
            <a:satOff val="-10767"/>
            <a:lumOff val="1895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53F6482-8BDB-4F66-B188-501D5BA454B6}" type="pres">
      <dgm:prSet presAssocID="{5CF55F75-AC59-4DD4-A2C9-859EC973AD22}" presName="EmptyPlaceHolder" presStyleCnt="0"/>
      <dgm:spPr/>
    </dgm:pt>
    <dgm:pt modelId="{9F25CA97-082A-4CB9-89ED-5B856E687FF5}" type="pres">
      <dgm:prSet presAssocID="{7B30909A-338B-454F-AA70-89A278EA7E16}" presName="spaceBetweenRectangles" presStyleCnt="0"/>
      <dgm:spPr/>
    </dgm:pt>
    <dgm:pt modelId="{CE0939B6-5EEF-4344-88F7-C3F01DE1768D}" type="pres">
      <dgm:prSet presAssocID="{90B1D943-996F-4660-A431-0386398044D2}" presName="composite" presStyleCnt="0"/>
      <dgm:spPr/>
    </dgm:pt>
    <dgm:pt modelId="{E718CC6E-5C03-41D3-8E94-4A28176AE441}" type="pres">
      <dgm:prSet presAssocID="{90B1D943-996F-4660-A431-0386398044D2}" presName="L1TextContainer" presStyleLbl="alignNode1" presStyleIdx="3" presStyleCnt="4">
        <dgm:presLayoutVars>
          <dgm:chMax val="1"/>
          <dgm:chPref val="1"/>
          <dgm:bulletEnabled val="1"/>
        </dgm:presLayoutVars>
      </dgm:prSet>
      <dgm:spPr/>
    </dgm:pt>
    <dgm:pt modelId="{5CAFAFC3-40E0-48E8-945E-E913D6B72901}" type="pres">
      <dgm:prSet presAssocID="{90B1D943-996F-4660-A431-0386398044D2}" presName="L2TextContainerWrapper" presStyleCnt="0">
        <dgm:presLayoutVars>
          <dgm:bulletEnabled val="1"/>
        </dgm:presLayoutVars>
      </dgm:prSet>
      <dgm:spPr/>
    </dgm:pt>
    <dgm:pt modelId="{74980F10-2934-4F3F-8764-CE52E31A0D4D}" type="pres">
      <dgm:prSet presAssocID="{90B1D943-996F-4660-A431-0386398044D2}" presName="L2TextContainer" presStyleLbl="bgAccFollowNode1" presStyleIdx="3" presStyleCnt="4"/>
      <dgm:spPr/>
    </dgm:pt>
    <dgm:pt modelId="{4D80ADFB-F039-4E4B-B460-8EEE369BBCF1}" type="pres">
      <dgm:prSet presAssocID="{90B1D943-996F-4660-A431-0386398044D2}" presName="FlexibleEmptyPlaceHolder" presStyleCnt="0"/>
      <dgm:spPr/>
    </dgm:pt>
    <dgm:pt modelId="{5B38B785-8930-4E17-8F18-51D6CE13847C}" type="pres">
      <dgm:prSet presAssocID="{90B1D943-996F-4660-A431-0386398044D2}" presName="ConnectLine" presStyleLbl="sibTrans1D1" presStyleIdx="3" presStyleCnt="4"/>
      <dgm:spPr/>
    </dgm:pt>
    <dgm:pt modelId="{211F78C7-8098-44DB-A1FB-A04E9A30BB71}" type="pres">
      <dgm:prSet presAssocID="{90B1D943-996F-4660-A431-0386398044D2}" presName="ConnectorPoint" presStyleLbl="node1" presStyleIdx="3" presStyleCnt="4"/>
      <dgm:spPr>
        <a:solidFill>
          <a:schemeClr val="accent2">
            <a:hueOff val="5779991"/>
            <a:satOff val="-16150"/>
            <a:lumOff val="2843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8D0EB70-B909-41B4-AEB1-D6EE1C6AFF02}" type="pres">
      <dgm:prSet presAssocID="{90B1D943-996F-4660-A431-0386398044D2}" presName="EmptyPlaceHolder" presStyleCnt="0"/>
      <dgm:spPr/>
    </dgm:pt>
  </dgm:ptLst>
  <dgm:cxnLst>
    <dgm:cxn modelId="{2D42A701-B506-4118-B92B-E978DA761C4C}" srcId="{B5C72D0C-9CA5-4E7D-BF3D-DA6EA4625E2A}" destId="{90B1D943-996F-4660-A431-0386398044D2}" srcOrd="3" destOrd="0" parTransId="{C0B0D40A-242E-44EE-90AE-3E02AC577F90}" sibTransId="{58A63743-9A56-4F63-96E5-ADF99D3926DA}"/>
    <dgm:cxn modelId="{89F06426-774E-4D28-B4A5-63C5791D96A8}" type="presOf" srcId="{7537C8E4-3EB8-433E-AEA5-20233AC8B642}" destId="{3C01C45E-7B84-4911-87E3-711FF5BC7F4F}" srcOrd="0" destOrd="0" presId="urn:microsoft.com/office/officeart/2017/3/layout/HorizontalLabelsTimeline"/>
    <dgm:cxn modelId="{B235B12B-BC13-4B9D-BCE0-400ECC32DC60}" srcId="{5CF55F75-AC59-4DD4-A2C9-859EC973AD22}" destId="{4C350042-B890-4AF1-92F7-65D47103E0D4}" srcOrd="0" destOrd="0" parTransId="{7E04FD7F-9CE3-48D7-AB04-375E1FEDA689}" sibTransId="{38C76F85-A380-4853-AB69-84827766EA70}"/>
    <dgm:cxn modelId="{F97BA531-5E12-4C68-A40D-7718A9CBB29D}" type="presOf" srcId="{9CB3E9EE-C9CB-4CE0-B412-A6F17542A049}" destId="{D59970AA-BCA0-4C71-9127-7A2366B3FEF9}" srcOrd="0" destOrd="0" presId="urn:microsoft.com/office/officeart/2017/3/layout/HorizontalLabelsTimeline"/>
    <dgm:cxn modelId="{8F9D3734-433A-40E8-9422-7A936B09B11A}" type="presOf" srcId="{4C350042-B890-4AF1-92F7-65D47103E0D4}" destId="{7E475229-A02B-41A7-8226-90A925695EA3}" srcOrd="0" destOrd="0" presId="urn:microsoft.com/office/officeart/2017/3/layout/HorizontalLabelsTimeline"/>
    <dgm:cxn modelId="{40B19E35-A9B9-48D9-B683-00C321846F56}" srcId="{B5C72D0C-9CA5-4E7D-BF3D-DA6EA4625E2A}" destId="{5CF55F75-AC59-4DD4-A2C9-859EC973AD22}" srcOrd="2" destOrd="0" parTransId="{9C01725A-EDD6-41E3-906D-AD282B83F54A}" sibTransId="{7B30909A-338B-454F-AA70-89A278EA7E16}"/>
    <dgm:cxn modelId="{1CEE8B69-77B2-4763-BF5E-42221AD03C58}" srcId="{EF816230-E9BC-43C5-879E-156FBCBB54AA}" destId="{7537C8E4-3EB8-433E-AEA5-20233AC8B642}" srcOrd="0" destOrd="0" parTransId="{21D074C8-B495-405B-8902-11EA962F0689}" sibTransId="{8A027D43-94FA-4A1B-82E8-62CC27A2ADC2}"/>
    <dgm:cxn modelId="{3ED03679-A9E0-4D77-9A31-76DC4404B60D}" type="presOf" srcId="{B5C72D0C-9CA5-4E7D-BF3D-DA6EA4625E2A}" destId="{ECA95B90-1CF1-48DA-8175-8C3BE69E380D}" srcOrd="0" destOrd="0" presId="urn:microsoft.com/office/officeart/2017/3/layout/HorizontalLabelsTimeline"/>
    <dgm:cxn modelId="{0426BC8D-82C5-4DC3-B127-0E256ECCA334}" type="presOf" srcId="{90B1D943-996F-4660-A431-0386398044D2}" destId="{E718CC6E-5C03-41D3-8E94-4A28176AE441}" srcOrd="0" destOrd="0" presId="urn:microsoft.com/office/officeart/2017/3/layout/HorizontalLabelsTimeline"/>
    <dgm:cxn modelId="{3DC14898-F2E5-4980-9B9E-81608B92BE46}" srcId="{3F1BEADC-89B7-4792-BDA7-95F804EBAEF6}" destId="{9CB3E9EE-C9CB-4CE0-B412-A6F17542A049}" srcOrd="0" destOrd="0" parTransId="{5736CA1A-5C15-4B1B-AC28-95F21B61F850}" sibTransId="{545EDB8A-0872-4B22-8232-0FE6DC56330F}"/>
    <dgm:cxn modelId="{6DEAA2B1-3592-4E8A-BC29-B4E0BF644D7A}" type="presOf" srcId="{EF816230-E9BC-43C5-879E-156FBCBB54AA}" destId="{3E2E72AB-A64A-4F8C-8334-10C2A1F2C2C9}" srcOrd="0" destOrd="0" presId="urn:microsoft.com/office/officeart/2017/3/layout/HorizontalLabelsTimeline"/>
    <dgm:cxn modelId="{C94D0CB6-C4AC-49EF-BB30-314E1C9D3E40}" type="presOf" srcId="{3F1BEADC-89B7-4792-BDA7-95F804EBAEF6}" destId="{F3F9476D-10F3-4AB3-BADB-000FFFA61E2B}" srcOrd="0" destOrd="0" presId="urn:microsoft.com/office/officeart/2017/3/layout/HorizontalLabelsTimeline"/>
    <dgm:cxn modelId="{37C049D2-F3D9-4AE8-B370-2BEA47B8D075}" srcId="{B5C72D0C-9CA5-4E7D-BF3D-DA6EA4625E2A}" destId="{3F1BEADC-89B7-4792-BDA7-95F804EBAEF6}" srcOrd="0" destOrd="0" parTransId="{831EC782-9C02-49DA-8153-F6998A799AF4}" sibTransId="{B8E39B10-31A8-42DD-A6C6-8FF6CE4AFC8B}"/>
    <dgm:cxn modelId="{10D654E2-9D6F-4FB4-8EBB-3384ADC73DBC}" type="presOf" srcId="{5CF55F75-AC59-4DD4-A2C9-859EC973AD22}" destId="{5E926439-A2A6-4FCD-8706-97E503FF7739}" srcOrd="0" destOrd="0" presId="urn:microsoft.com/office/officeart/2017/3/layout/HorizontalLabelsTimeline"/>
    <dgm:cxn modelId="{0CDDB8E5-E77E-4FB7-ABAB-69D167C4356A}" srcId="{90B1D943-996F-4660-A431-0386398044D2}" destId="{0412EABE-4AA2-4484-BA6E-D97A255E7C9B}" srcOrd="0" destOrd="0" parTransId="{744D6524-A7FD-43C5-B14F-F8DD8FAD8E89}" sibTransId="{51365C3D-02AC-4895-9846-070A66CD5DB4}"/>
    <dgm:cxn modelId="{8AB06DE8-AA87-492A-833B-BA8439646C9D}" srcId="{B5C72D0C-9CA5-4E7D-BF3D-DA6EA4625E2A}" destId="{EF816230-E9BC-43C5-879E-156FBCBB54AA}" srcOrd="1" destOrd="0" parTransId="{A19B574D-C442-4845-AF3D-B83DEEA17273}" sibTransId="{03ABE823-EC1B-4618-8BB8-D8D4368935AC}"/>
    <dgm:cxn modelId="{912508FE-721B-45DF-B914-93E2C898A59E}" type="presOf" srcId="{0412EABE-4AA2-4484-BA6E-D97A255E7C9B}" destId="{74980F10-2934-4F3F-8764-CE52E31A0D4D}" srcOrd="0" destOrd="0" presId="urn:microsoft.com/office/officeart/2017/3/layout/HorizontalLabelsTimeline"/>
    <dgm:cxn modelId="{A6E685D9-140C-48EB-813A-786ADCD197EF}" type="presParOf" srcId="{ECA95B90-1CF1-48DA-8175-8C3BE69E380D}" destId="{554DED64-83AC-4A7D-BB5E-9680F95C44E0}" srcOrd="0" destOrd="0" presId="urn:microsoft.com/office/officeart/2017/3/layout/HorizontalLabelsTimeline"/>
    <dgm:cxn modelId="{9B9EF34D-65D2-47AE-B84E-BEC14842A014}" type="presParOf" srcId="{ECA95B90-1CF1-48DA-8175-8C3BE69E380D}" destId="{DDE8B23D-7351-4BE9-86CA-E46B21498EA2}" srcOrd="1" destOrd="0" presId="urn:microsoft.com/office/officeart/2017/3/layout/HorizontalLabelsTimeline"/>
    <dgm:cxn modelId="{82E5B1FC-5740-4C74-8C35-5D74F5BACE9C}" type="presParOf" srcId="{DDE8B23D-7351-4BE9-86CA-E46B21498EA2}" destId="{0B98DA52-FC54-4DBF-A698-273D01C75559}" srcOrd="0" destOrd="0" presId="urn:microsoft.com/office/officeart/2017/3/layout/HorizontalLabelsTimeline"/>
    <dgm:cxn modelId="{AD9422B3-37A1-47A3-9F3A-0CF54F6D3B6F}" type="presParOf" srcId="{0B98DA52-FC54-4DBF-A698-273D01C75559}" destId="{F3F9476D-10F3-4AB3-BADB-000FFFA61E2B}" srcOrd="0" destOrd="0" presId="urn:microsoft.com/office/officeart/2017/3/layout/HorizontalLabelsTimeline"/>
    <dgm:cxn modelId="{8FED14D1-7F79-4085-AF5C-5F5C53464450}" type="presParOf" srcId="{0B98DA52-FC54-4DBF-A698-273D01C75559}" destId="{8FE896CB-46B5-43E8-B479-9EA8F532FB27}" srcOrd="1" destOrd="0" presId="urn:microsoft.com/office/officeart/2017/3/layout/HorizontalLabelsTimeline"/>
    <dgm:cxn modelId="{1DC5B037-EED9-4C4F-81C3-157A566E9DEB}" type="presParOf" srcId="{8FE896CB-46B5-43E8-B479-9EA8F532FB27}" destId="{D59970AA-BCA0-4C71-9127-7A2366B3FEF9}" srcOrd="0" destOrd="0" presId="urn:microsoft.com/office/officeart/2017/3/layout/HorizontalLabelsTimeline"/>
    <dgm:cxn modelId="{C88DAB1E-1DC3-46FA-ABCE-1ED0F6F7D3F4}" type="presParOf" srcId="{8FE896CB-46B5-43E8-B479-9EA8F532FB27}" destId="{515A3318-F8D7-455E-8751-00EA999B1F7B}" srcOrd="1" destOrd="0" presId="urn:microsoft.com/office/officeart/2017/3/layout/HorizontalLabelsTimeline"/>
    <dgm:cxn modelId="{9F20E6CE-FAC0-4233-ADEC-D392C867D4FC}" type="presParOf" srcId="{0B98DA52-FC54-4DBF-A698-273D01C75559}" destId="{FA86D83B-691C-4B34-97CD-2B5320B32594}" srcOrd="2" destOrd="0" presId="urn:microsoft.com/office/officeart/2017/3/layout/HorizontalLabelsTimeline"/>
    <dgm:cxn modelId="{384D5369-44CF-4D2F-82B6-02869D27439B}" type="presParOf" srcId="{0B98DA52-FC54-4DBF-A698-273D01C75559}" destId="{F25232EA-2714-42D9-897F-45E831125378}" srcOrd="3" destOrd="0" presId="urn:microsoft.com/office/officeart/2017/3/layout/HorizontalLabelsTimeline"/>
    <dgm:cxn modelId="{384A2633-05FD-48B7-A9D7-D9F35BFEC939}" type="presParOf" srcId="{0B98DA52-FC54-4DBF-A698-273D01C75559}" destId="{2C631CCD-A2ED-4471-884C-0F7546B3448C}" srcOrd="4" destOrd="0" presId="urn:microsoft.com/office/officeart/2017/3/layout/HorizontalLabelsTimeline"/>
    <dgm:cxn modelId="{0FF63B55-F210-433E-83DB-8E7185BB1AEF}" type="presParOf" srcId="{DDE8B23D-7351-4BE9-86CA-E46B21498EA2}" destId="{39D7DF8E-FA8C-46A0-8CF6-C34A8C0CF419}" srcOrd="1" destOrd="0" presId="urn:microsoft.com/office/officeart/2017/3/layout/HorizontalLabelsTimeline"/>
    <dgm:cxn modelId="{6F3297F4-2049-48F5-8E53-8440B1A1667F}" type="presParOf" srcId="{DDE8B23D-7351-4BE9-86CA-E46B21498EA2}" destId="{30FE19F7-2844-4DA0-9147-61A45F7F9133}" srcOrd="2" destOrd="0" presId="urn:microsoft.com/office/officeart/2017/3/layout/HorizontalLabelsTimeline"/>
    <dgm:cxn modelId="{58EFFFED-5E52-4870-A561-D6019858C14F}" type="presParOf" srcId="{30FE19F7-2844-4DA0-9147-61A45F7F9133}" destId="{3E2E72AB-A64A-4F8C-8334-10C2A1F2C2C9}" srcOrd="0" destOrd="0" presId="urn:microsoft.com/office/officeart/2017/3/layout/HorizontalLabelsTimeline"/>
    <dgm:cxn modelId="{E6E5D03F-D3AF-4CB1-8C08-0CE83A9E4C0D}" type="presParOf" srcId="{30FE19F7-2844-4DA0-9147-61A45F7F9133}" destId="{2658E7A4-1BC6-46E7-A0F7-172FFA171BB2}" srcOrd="1" destOrd="0" presId="urn:microsoft.com/office/officeart/2017/3/layout/HorizontalLabelsTimeline"/>
    <dgm:cxn modelId="{D40F9261-99C9-4FC2-A858-624CA6AF4D6C}" type="presParOf" srcId="{2658E7A4-1BC6-46E7-A0F7-172FFA171BB2}" destId="{3C01C45E-7B84-4911-87E3-711FF5BC7F4F}" srcOrd="0" destOrd="0" presId="urn:microsoft.com/office/officeart/2017/3/layout/HorizontalLabelsTimeline"/>
    <dgm:cxn modelId="{2C0D248A-030C-40D9-8B8D-61C443487216}" type="presParOf" srcId="{2658E7A4-1BC6-46E7-A0F7-172FFA171BB2}" destId="{C985452C-C0ED-46A6-9F77-B40D34406E96}" srcOrd="1" destOrd="0" presId="urn:microsoft.com/office/officeart/2017/3/layout/HorizontalLabelsTimeline"/>
    <dgm:cxn modelId="{3EF8D14A-EAC8-4DCD-87A1-B46F61325E4F}" type="presParOf" srcId="{30FE19F7-2844-4DA0-9147-61A45F7F9133}" destId="{18F0F681-7350-4A02-91CE-C5B6133CF202}" srcOrd="2" destOrd="0" presId="urn:microsoft.com/office/officeart/2017/3/layout/HorizontalLabelsTimeline"/>
    <dgm:cxn modelId="{97D58DE1-07A6-40F0-9D0A-F4B06AFF8681}" type="presParOf" srcId="{30FE19F7-2844-4DA0-9147-61A45F7F9133}" destId="{37401D57-3FFB-432C-8B7A-EB6C4D95C10B}" srcOrd="3" destOrd="0" presId="urn:microsoft.com/office/officeart/2017/3/layout/HorizontalLabelsTimeline"/>
    <dgm:cxn modelId="{1BFCD970-87F1-43D7-B5E8-C56ADB6FF705}" type="presParOf" srcId="{30FE19F7-2844-4DA0-9147-61A45F7F9133}" destId="{F4CF02D6-72E6-4BC6-A188-77A4ED760607}" srcOrd="4" destOrd="0" presId="urn:microsoft.com/office/officeart/2017/3/layout/HorizontalLabelsTimeline"/>
    <dgm:cxn modelId="{3C38B969-3B9C-442C-A6C3-63ADC481986C}" type="presParOf" srcId="{DDE8B23D-7351-4BE9-86CA-E46B21498EA2}" destId="{49D74EB9-38EF-4DB4-98A3-6F7CDE53158A}" srcOrd="3" destOrd="0" presId="urn:microsoft.com/office/officeart/2017/3/layout/HorizontalLabelsTimeline"/>
    <dgm:cxn modelId="{04806979-09DD-4D12-A19A-70AA8B37F2D2}" type="presParOf" srcId="{DDE8B23D-7351-4BE9-86CA-E46B21498EA2}" destId="{BB1A515F-8936-4E33-92C9-F6B427F5DE20}" srcOrd="4" destOrd="0" presId="urn:microsoft.com/office/officeart/2017/3/layout/HorizontalLabelsTimeline"/>
    <dgm:cxn modelId="{D8610D0B-9C5A-49DB-A9D9-95FABD5E3A68}" type="presParOf" srcId="{BB1A515F-8936-4E33-92C9-F6B427F5DE20}" destId="{5E926439-A2A6-4FCD-8706-97E503FF7739}" srcOrd="0" destOrd="0" presId="urn:microsoft.com/office/officeart/2017/3/layout/HorizontalLabelsTimeline"/>
    <dgm:cxn modelId="{521346BA-FE6C-4CE1-9478-70E088502213}" type="presParOf" srcId="{BB1A515F-8936-4E33-92C9-F6B427F5DE20}" destId="{E86B7D3A-4A94-4D5D-B99D-8B49DBCE7C04}" srcOrd="1" destOrd="0" presId="urn:microsoft.com/office/officeart/2017/3/layout/HorizontalLabelsTimeline"/>
    <dgm:cxn modelId="{736D6A93-0BCF-4677-99F3-8F9256B04046}" type="presParOf" srcId="{E86B7D3A-4A94-4D5D-B99D-8B49DBCE7C04}" destId="{7E475229-A02B-41A7-8226-90A925695EA3}" srcOrd="0" destOrd="0" presId="urn:microsoft.com/office/officeart/2017/3/layout/HorizontalLabelsTimeline"/>
    <dgm:cxn modelId="{ED3D3B6A-6394-438A-BB24-9992F0631B28}" type="presParOf" srcId="{E86B7D3A-4A94-4D5D-B99D-8B49DBCE7C04}" destId="{9DF99D37-B748-4BE1-82EB-A889C0401F42}" srcOrd="1" destOrd="0" presId="urn:microsoft.com/office/officeart/2017/3/layout/HorizontalLabelsTimeline"/>
    <dgm:cxn modelId="{DC79646E-C00B-4549-B704-0B4D84E556F9}" type="presParOf" srcId="{BB1A515F-8936-4E33-92C9-F6B427F5DE20}" destId="{DAA85ED2-EEF8-4964-8DDA-F0E5E8EE1A57}" srcOrd="2" destOrd="0" presId="urn:microsoft.com/office/officeart/2017/3/layout/HorizontalLabelsTimeline"/>
    <dgm:cxn modelId="{E88E9744-B2E7-454D-AC37-C43A0473826F}" type="presParOf" srcId="{BB1A515F-8936-4E33-92C9-F6B427F5DE20}" destId="{E99849F7-8A09-4B4E-8F61-3A977D6492EF}" srcOrd="3" destOrd="0" presId="urn:microsoft.com/office/officeart/2017/3/layout/HorizontalLabelsTimeline"/>
    <dgm:cxn modelId="{EAFC49BC-63F7-4A8A-8683-404D5FDA5500}" type="presParOf" srcId="{BB1A515F-8936-4E33-92C9-F6B427F5DE20}" destId="{B53F6482-8BDB-4F66-B188-501D5BA454B6}" srcOrd="4" destOrd="0" presId="urn:microsoft.com/office/officeart/2017/3/layout/HorizontalLabelsTimeline"/>
    <dgm:cxn modelId="{DBE56ADB-6CE2-45BB-8EB7-DD0BAAFA85E1}" type="presParOf" srcId="{DDE8B23D-7351-4BE9-86CA-E46B21498EA2}" destId="{9F25CA97-082A-4CB9-89ED-5B856E687FF5}" srcOrd="5" destOrd="0" presId="urn:microsoft.com/office/officeart/2017/3/layout/HorizontalLabelsTimeline"/>
    <dgm:cxn modelId="{1AD0CC3C-CEB0-4357-8218-18F6E393BE06}" type="presParOf" srcId="{DDE8B23D-7351-4BE9-86CA-E46B21498EA2}" destId="{CE0939B6-5EEF-4344-88F7-C3F01DE1768D}" srcOrd="6" destOrd="0" presId="urn:microsoft.com/office/officeart/2017/3/layout/HorizontalLabelsTimeline"/>
    <dgm:cxn modelId="{93BE52AE-153C-495A-B705-2D3FDF93443B}" type="presParOf" srcId="{CE0939B6-5EEF-4344-88F7-C3F01DE1768D}" destId="{E718CC6E-5C03-41D3-8E94-4A28176AE441}" srcOrd="0" destOrd="0" presId="urn:microsoft.com/office/officeart/2017/3/layout/HorizontalLabelsTimeline"/>
    <dgm:cxn modelId="{3E223A3F-0BA2-44BE-AD9B-3E76DAE7DEDF}" type="presParOf" srcId="{CE0939B6-5EEF-4344-88F7-C3F01DE1768D}" destId="{5CAFAFC3-40E0-48E8-945E-E913D6B72901}" srcOrd="1" destOrd="0" presId="urn:microsoft.com/office/officeart/2017/3/layout/HorizontalLabelsTimeline"/>
    <dgm:cxn modelId="{90294050-5458-4F4C-88BB-9A4329D85F3F}" type="presParOf" srcId="{5CAFAFC3-40E0-48E8-945E-E913D6B72901}" destId="{74980F10-2934-4F3F-8764-CE52E31A0D4D}" srcOrd="0" destOrd="0" presId="urn:microsoft.com/office/officeart/2017/3/layout/HorizontalLabelsTimeline"/>
    <dgm:cxn modelId="{A3D6309F-AB63-4B3D-8D8E-9045044473EF}" type="presParOf" srcId="{5CAFAFC3-40E0-48E8-945E-E913D6B72901}" destId="{4D80ADFB-F039-4E4B-B460-8EEE369BBCF1}" srcOrd="1" destOrd="0" presId="urn:microsoft.com/office/officeart/2017/3/layout/HorizontalLabelsTimeline"/>
    <dgm:cxn modelId="{B3D2D4AC-5FB8-485D-9307-C3E335BF1AE9}" type="presParOf" srcId="{CE0939B6-5EEF-4344-88F7-C3F01DE1768D}" destId="{5B38B785-8930-4E17-8F18-51D6CE13847C}" srcOrd="2" destOrd="0" presId="urn:microsoft.com/office/officeart/2017/3/layout/HorizontalLabelsTimeline"/>
    <dgm:cxn modelId="{1EF9358B-8755-4E40-9214-4020779812C5}" type="presParOf" srcId="{CE0939B6-5EEF-4344-88F7-C3F01DE1768D}" destId="{211F78C7-8098-44DB-A1FB-A04E9A30BB71}" srcOrd="3" destOrd="0" presId="urn:microsoft.com/office/officeart/2017/3/layout/HorizontalLabelsTimeline"/>
    <dgm:cxn modelId="{52403562-9694-499B-B6C7-FE8B53B3AFE0}" type="presParOf" srcId="{CE0939B6-5EEF-4344-88F7-C3F01DE1768D}" destId="{F8D0EB70-B909-41B4-AEB1-D6EE1C6AFF02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A2AA0E-7D98-4F9B-9479-FBE8708A80C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2EE6A8-30CA-45FE-A156-7F220103529C}">
      <dgm:prSet/>
      <dgm:spPr/>
      <dgm:t>
        <a:bodyPr/>
        <a:lstStyle/>
        <a:p>
          <a:r>
            <a:rPr lang="es-ES"/>
            <a:t>Cirugía de Mínima invasión</a:t>
          </a:r>
          <a:endParaRPr lang="en-US"/>
        </a:p>
      </dgm:t>
    </dgm:pt>
    <dgm:pt modelId="{FE0ED7D6-4E55-4E16-8786-7C838A64303A}" type="parTrans" cxnId="{326896D4-0ABF-4196-8539-61629F4334AB}">
      <dgm:prSet/>
      <dgm:spPr/>
      <dgm:t>
        <a:bodyPr/>
        <a:lstStyle/>
        <a:p>
          <a:endParaRPr lang="en-US"/>
        </a:p>
      </dgm:t>
    </dgm:pt>
    <dgm:pt modelId="{4948C16C-3AD9-48F4-9240-54AC2396A233}" type="sibTrans" cxnId="{326896D4-0ABF-4196-8539-61629F4334AB}">
      <dgm:prSet/>
      <dgm:spPr/>
      <dgm:t>
        <a:bodyPr/>
        <a:lstStyle/>
        <a:p>
          <a:endParaRPr lang="en-US"/>
        </a:p>
      </dgm:t>
    </dgm:pt>
    <dgm:pt modelId="{5D1DFCFE-8AEE-4F26-AC75-A95A2CEF0AC7}">
      <dgm:prSet/>
      <dgm:spPr/>
      <dgm:t>
        <a:bodyPr/>
        <a:lstStyle/>
        <a:p>
          <a:r>
            <a:rPr lang="es-ES"/>
            <a:t>Menos dolor</a:t>
          </a:r>
          <a:endParaRPr lang="en-US"/>
        </a:p>
      </dgm:t>
    </dgm:pt>
    <dgm:pt modelId="{282E60AE-9871-4F2C-B6B3-3EAE0CDA7315}" type="parTrans" cxnId="{4B2265C9-6310-462D-9907-FB2FA9E15D85}">
      <dgm:prSet/>
      <dgm:spPr/>
      <dgm:t>
        <a:bodyPr/>
        <a:lstStyle/>
        <a:p>
          <a:endParaRPr lang="en-US"/>
        </a:p>
      </dgm:t>
    </dgm:pt>
    <dgm:pt modelId="{C31A707B-3659-46A3-9BB9-1FB5A4E4D5CF}" type="sibTrans" cxnId="{4B2265C9-6310-462D-9907-FB2FA9E15D85}">
      <dgm:prSet/>
      <dgm:spPr/>
      <dgm:t>
        <a:bodyPr/>
        <a:lstStyle/>
        <a:p>
          <a:endParaRPr lang="en-US"/>
        </a:p>
      </dgm:t>
    </dgm:pt>
    <dgm:pt modelId="{DF40DD4D-64AE-4D5C-940B-1780BE1D5CCD}">
      <dgm:prSet/>
      <dgm:spPr/>
      <dgm:t>
        <a:bodyPr/>
        <a:lstStyle/>
        <a:p>
          <a:r>
            <a:rPr lang="es-ES"/>
            <a:t>Recuperación más rápida</a:t>
          </a:r>
          <a:endParaRPr lang="en-US"/>
        </a:p>
      </dgm:t>
    </dgm:pt>
    <dgm:pt modelId="{3B8E3FEC-93D7-4243-AABB-E8B3B93ED90E}" type="parTrans" cxnId="{FC03ACBE-EAB8-4D01-B046-5355278FD372}">
      <dgm:prSet/>
      <dgm:spPr/>
      <dgm:t>
        <a:bodyPr/>
        <a:lstStyle/>
        <a:p>
          <a:endParaRPr lang="en-US"/>
        </a:p>
      </dgm:t>
    </dgm:pt>
    <dgm:pt modelId="{A24E718B-DCD2-4517-9589-7A3C9D1AD149}" type="sibTrans" cxnId="{FC03ACBE-EAB8-4D01-B046-5355278FD372}">
      <dgm:prSet/>
      <dgm:spPr/>
      <dgm:t>
        <a:bodyPr/>
        <a:lstStyle/>
        <a:p>
          <a:endParaRPr lang="en-US"/>
        </a:p>
      </dgm:t>
    </dgm:pt>
    <dgm:pt modelId="{6385FD6D-DCDB-4FF8-A9B4-6C95CD01603E}">
      <dgm:prSet/>
      <dgm:spPr>
        <a:solidFill>
          <a:srgbClr val="FFFF00"/>
        </a:solidFill>
      </dgm:spPr>
      <dgm:t>
        <a:bodyPr/>
        <a:lstStyle/>
        <a:p>
          <a:r>
            <a:rPr lang="es-ES"/>
            <a:t>Cicatriz menor</a:t>
          </a:r>
          <a:endParaRPr lang="en-US"/>
        </a:p>
      </dgm:t>
    </dgm:pt>
    <dgm:pt modelId="{416CDB20-4947-4870-ADA4-13897CE691DB}" type="parTrans" cxnId="{B655EDAC-F28F-46B2-815E-601530E83C47}">
      <dgm:prSet/>
      <dgm:spPr/>
      <dgm:t>
        <a:bodyPr/>
        <a:lstStyle/>
        <a:p>
          <a:endParaRPr lang="en-US"/>
        </a:p>
      </dgm:t>
    </dgm:pt>
    <dgm:pt modelId="{450E25D2-2CB0-4176-A296-01075F6B7189}" type="sibTrans" cxnId="{B655EDAC-F28F-46B2-815E-601530E83C47}">
      <dgm:prSet/>
      <dgm:spPr/>
      <dgm:t>
        <a:bodyPr/>
        <a:lstStyle/>
        <a:p>
          <a:endParaRPr lang="en-US"/>
        </a:p>
      </dgm:t>
    </dgm:pt>
    <dgm:pt modelId="{4F49F6E7-5489-4B7E-B7FE-6B4C3388AC8D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/>
            <a:t>Menor ingreso</a:t>
          </a:r>
          <a:endParaRPr lang="en-US"/>
        </a:p>
      </dgm:t>
    </dgm:pt>
    <dgm:pt modelId="{986581D0-A2EA-4FD1-8A63-D06D94976806}" type="parTrans" cxnId="{46C64CE7-6845-4C19-856D-1E46D2B2A1DA}">
      <dgm:prSet/>
      <dgm:spPr/>
      <dgm:t>
        <a:bodyPr/>
        <a:lstStyle/>
        <a:p>
          <a:endParaRPr lang="en-US"/>
        </a:p>
      </dgm:t>
    </dgm:pt>
    <dgm:pt modelId="{40D16D47-339E-47BC-AE4F-CABAA845AC99}" type="sibTrans" cxnId="{46C64CE7-6845-4C19-856D-1E46D2B2A1DA}">
      <dgm:prSet/>
      <dgm:spPr/>
      <dgm:t>
        <a:bodyPr/>
        <a:lstStyle/>
        <a:p>
          <a:endParaRPr lang="en-US"/>
        </a:p>
      </dgm:t>
    </dgm:pt>
    <dgm:pt modelId="{8D147999-AD83-45EC-B11E-BA3C564BAF86}">
      <dgm:prSet/>
      <dgm:spPr>
        <a:solidFill>
          <a:srgbClr val="FFCC99"/>
        </a:solidFill>
      </dgm:spPr>
      <dgm:t>
        <a:bodyPr/>
        <a:lstStyle/>
        <a:p>
          <a:r>
            <a:rPr lang="es-ES" dirty="0"/>
            <a:t>Menos limitación </a:t>
          </a:r>
        </a:p>
        <a:p>
          <a:r>
            <a:rPr lang="es-ES" dirty="0"/>
            <a:t>(personal y laboral)</a:t>
          </a:r>
          <a:endParaRPr lang="en-US" dirty="0"/>
        </a:p>
      </dgm:t>
    </dgm:pt>
    <dgm:pt modelId="{75518750-51CC-4186-8EBB-39F5F13529ED}" type="parTrans" cxnId="{CE083C48-83C3-401D-B8EF-707AFC1BBC29}">
      <dgm:prSet/>
      <dgm:spPr/>
      <dgm:t>
        <a:bodyPr/>
        <a:lstStyle/>
        <a:p>
          <a:endParaRPr lang="en-US"/>
        </a:p>
      </dgm:t>
    </dgm:pt>
    <dgm:pt modelId="{3D7044DC-4C99-4CF5-AF3F-F14A687D81F1}" type="sibTrans" cxnId="{CE083C48-83C3-401D-B8EF-707AFC1BBC29}">
      <dgm:prSet/>
      <dgm:spPr/>
      <dgm:t>
        <a:bodyPr/>
        <a:lstStyle/>
        <a:p>
          <a:endParaRPr lang="en-US"/>
        </a:p>
      </dgm:t>
    </dgm:pt>
    <dgm:pt modelId="{98A89FCE-877F-4A6D-999C-6EA8510C1A45}" type="pres">
      <dgm:prSet presAssocID="{37A2AA0E-7D98-4F9B-9479-FBE8708A80CB}" presName="diagram" presStyleCnt="0">
        <dgm:presLayoutVars>
          <dgm:dir/>
          <dgm:resizeHandles val="exact"/>
        </dgm:presLayoutVars>
      </dgm:prSet>
      <dgm:spPr/>
    </dgm:pt>
    <dgm:pt modelId="{6DFD6066-37DF-4CF3-B582-222E67C819C0}" type="pres">
      <dgm:prSet presAssocID="{812EE6A8-30CA-45FE-A156-7F220103529C}" presName="node" presStyleLbl="node1" presStyleIdx="0" presStyleCnt="6">
        <dgm:presLayoutVars>
          <dgm:bulletEnabled val="1"/>
        </dgm:presLayoutVars>
      </dgm:prSet>
      <dgm:spPr/>
    </dgm:pt>
    <dgm:pt modelId="{BD68F6F5-341A-4C32-9610-89E26DD58F28}" type="pres">
      <dgm:prSet presAssocID="{4948C16C-3AD9-48F4-9240-54AC2396A233}" presName="sibTrans" presStyleCnt="0"/>
      <dgm:spPr/>
    </dgm:pt>
    <dgm:pt modelId="{FA7BA88B-C33A-4F6E-A77D-18E7C4801360}" type="pres">
      <dgm:prSet presAssocID="{5D1DFCFE-8AEE-4F26-AC75-A95A2CEF0AC7}" presName="node" presStyleLbl="node1" presStyleIdx="1" presStyleCnt="6">
        <dgm:presLayoutVars>
          <dgm:bulletEnabled val="1"/>
        </dgm:presLayoutVars>
      </dgm:prSet>
      <dgm:spPr/>
    </dgm:pt>
    <dgm:pt modelId="{D0E92237-6CCA-4472-A01D-05EB5CC4834D}" type="pres">
      <dgm:prSet presAssocID="{C31A707B-3659-46A3-9BB9-1FB5A4E4D5CF}" presName="sibTrans" presStyleCnt="0"/>
      <dgm:spPr/>
    </dgm:pt>
    <dgm:pt modelId="{D9A25354-DB38-4A98-ACAF-654B4EBE14CF}" type="pres">
      <dgm:prSet presAssocID="{DF40DD4D-64AE-4D5C-940B-1780BE1D5CCD}" presName="node" presStyleLbl="node1" presStyleIdx="2" presStyleCnt="6">
        <dgm:presLayoutVars>
          <dgm:bulletEnabled val="1"/>
        </dgm:presLayoutVars>
      </dgm:prSet>
      <dgm:spPr/>
    </dgm:pt>
    <dgm:pt modelId="{8D399248-916F-475C-941F-ACBDE2E515C4}" type="pres">
      <dgm:prSet presAssocID="{A24E718B-DCD2-4517-9589-7A3C9D1AD149}" presName="sibTrans" presStyleCnt="0"/>
      <dgm:spPr/>
    </dgm:pt>
    <dgm:pt modelId="{09412CDB-5AAB-4D15-A183-79474FD3575F}" type="pres">
      <dgm:prSet presAssocID="{6385FD6D-DCDB-4FF8-A9B4-6C95CD01603E}" presName="node" presStyleLbl="node1" presStyleIdx="3" presStyleCnt="6">
        <dgm:presLayoutVars>
          <dgm:bulletEnabled val="1"/>
        </dgm:presLayoutVars>
      </dgm:prSet>
      <dgm:spPr/>
    </dgm:pt>
    <dgm:pt modelId="{308242B1-8F72-402A-8B4F-761580D5EFF3}" type="pres">
      <dgm:prSet presAssocID="{450E25D2-2CB0-4176-A296-01075F6B7189}" presName="sibTrans" presStyleCnt="0"/>
      <dgm:spPr/>
    </dgm:pt>
    <dgm:pt modelId="{FE26EAC8-B103-4704-B424-53E011CEC754}" type="pres">
      <dgm:prSet presAssocID="{4F49F6E7-5489-4B7E-B7FE-6B4C3388AC8D}" presName="node" presStyleLbl="node1" presStyleIdx="4" presStyleCnt="6">
        <dgm:presLayoutVars>
          <dgm:bulletEnabled val="1"/>
        </dgm:presLayoutVars>
      </dgm:prSet>
      <dgm:spPr/>
    </dgm:pt>
    <dgm:pt modelId="{5BACACC7-D89E-458A-A52E-AB2DAB6A3DDF}" type="pres">
      <dgm:prSet presAssocID="{40D16D47-339E-47BC-AE4F-CABAA845AC99}" presName="sibTrans" presStyleCnt="0"/>
      <dgm:spPr/>
    </dgm:pt>
    <dgm:pt modelId="{154B5510-3AF4-4814-A766-04FBB3341CBF}" type="pres">
      <dgm:prSet presAssocID="{8D147999-AD83-45EC-B11E-BA3C564BAF86}" presName="node" presStyleLbl="node1" presStyleIdx="5" presStyleCnt="6">
        <dgm:presLayoutVars>
          <dgm:bulletEnabled val="1"/>
        </dgm:presLayoutVars>
      </dgm:prSet>
      <dgm:spPr/>
    </dgm:pt>
  </dgm:ptLst>
  <dgm:cxnLst>
    <dgm:cxn modelId="{E33DFB40-F7E7-49F2-92D6-D8495F46E81A}" type="presOf" srcId="{DF40DD4D-64AE-4D5C-940B-1780BE1D5CCD}" destId="{D9A25354-DB38-4A98-ACAF-654B4EBE14CF}" srcOrd="0" destOrd="0" presId="urn:microsoft.com/office/officeart/2005/8/layout/default"/>
    <dgm:cxn modelId="{CE083C48-83C3-401D-B8EF-707AFC1BBC29}" srcId="{37A2AA0E-7D98-4F9B-9479-FBE8708A80CB}" destId="{8D147999-AD83-45EC-B11E-BA3C564BAF86}" srcOrd="5" destOrd="0" parTransId="{75518750-51CC-4186-8EBB-39F5F13529ED}" sibTransId="{3D7044DC-4C99-4CF5-AF3F-F14A687D81F1}"/>
    <dgm:cxn modelId="{8B248271-AB12-46D2-BFC3-810839D31A5A}" type="presOf" srcId="{37A2AA0E-7D98-4F9B-9479-FBE8708A80CB}" destId="{98A89FCE-877F-4A6D-999C-6EA8510C1A45}" srcOrd="0" destOrd="0" presId="urn:microsoft.com/office/officeart/2005/8/layout/default"/>
    <dgm:cxn modelId="{9C183774-0F5B-48ED-AC52-9416CF5B4D9D}" type="presOf" srcId="{4F49F6E7-5489-4B7E-B7FE-6B4C3388AC8D}" destId="{FE26EAC8-B103-4704-B424-53E011CEC754}" srcOrd="0" destOrd="0" presId="urn:microsoft.com/office/officeart/2005/8/layout/default"/>
    <dgm:cxn modelId="{7F623F54-C630-49C2-99EE-538B4AAFC59F}" type="presOf" srcId="{5D1DFCFE-8AEE-4F26-AC75-A95A2CEF0AC7}" destId="{FA7BA88B-C33A-4F6E-A77D-18E7C4801360}" srcOrd="0" destOrd="0" presId="urn:microsoft.com/office/officeart/2005/8/layout/default"/>
    <dgm:cxn modelId="{9505C577-94C6-4586-97F3-10E11E47C495}" type="presOf" srcId="{8D147999-AD83-45EC-B11E-BA3C564BAF86}" destId="{154B5510-3AF4-4814-A766-04FBB3341CBF}" srcOrd="0" destOrd="0" presId="urn:microsoft.com/office/officeart/2005/8/layout/default"/>
    <dgm:cxn modelId="{6F822391-3647-45E1-9BEE-C6DB7488D40A}" type="presOf" srcId="{812EE6A8-30CA-45FE-A156-7F220103529C}" destId="{6DFD6066-37DF-4CF3-B582-222E67C819C0}" srcOrd="0" destOrd="0" presId="urn:microsoft.com/office/officeart/2005/8/layout/default"/>
    <dgm:cxn modelId="{64B0ABA6-C42F-4158-962B-24A0E06485C5}" type="presOf" srcId="{6385FD6D-DCDB-4FF8-A9B4-6C95CD01603E}" destId="{09412CDB-5AAB-4D15-A183-79474FD3575F}" srcOrd="0" destOrd="0" presId="urn:microsoft.com/office/officeart/2005/8/layout/default"/>
    <dgm:cxn modelId="{B655EDAC-F28F-46B2-815E-601530E83C47}" srcId="{37A2AA0E-7D98-4F9B-9479-FBE8708A80CB}" destId="{6385FD6D-DCDB-4FF8-A9B4-6C95CD01603E}" srcOrd="3" destOrd="0" parTransId="{416CDB20-4947-4870-ADA4-13897CE691DB}" sibTransId="{450E25D2-2CB0-4176-A296-01075F6B7189}"/>
    <dgm:cxn modelId="{FC03ACBE-EAB8-4D01-B046-5355278FD372}" srcId="{37A2AA0E-7D98-4F9B-9479-FBE8708A80CB}" destId="{DF40DD4D-64AE-4D5C-940B-1780BE1D5CCD}" srcOrd="2" destOrd="0" parTransId="{3B8E3FEC-93D7-4243-AABB-E8B3B93ED90E}" sibTransId="{A24E718B-DCD2-4517-9589-7A3C9D1AD149}"/>
    <dgm:cxn modelId="{4B2265C9-6310-462D-9907-FB2FA9E15D85}" srcId="{37A2AA0E-7D98-4F9B-9479-FBE8708A80CB}" destId="{5D1DFCFE-8AEE-4F26-AC75-A95A2CEF0AC7}" srcOrd="1" destOrd="0" parTransId="{282E60AE-9871-4F2C-B6B3-3EAE0CDA7315}" sibTransId="{C31A707B-3659-46A3-9BB9-1FB5A4E4D5CF}"/>
    <dgm:cxn modelId="{326896D4-0ABF-4196-8539-61629F4334AB}" srcId="{37A2AA0E-7D98-4F9B-9479-FBE8708A80CB}" destId="{812EE6A8-30CA-45FE-A156-7F220103529C}" srcOrd="0" destOrd="0" parTransId="{FE0ED7D6-4E55-4E16-8786-7C838A64303A}" sibTransId="{4948C16C-3AD9-48F4-9240-54AC2396A233}"/>
    <dgm:cxn modelId="{46C64CE7-6845-4C19-856D-1E46D2B2A1DA}" srcId="{37A2AA0E-7D98-4F9B-9479-FBE8708A80CB}" destId="{4F49F6E7-5489-4B7E-B7FE-6B4C3388AC8D}" srcOrd="4" destOrd="0" parTransId="{986581D0-A2EA-4FD1-8A63-D06D94976806}" sibTransId="{40D16D47-339E-47BC-AE4F-CABAA845AC99}"/>
    <dgm:cxn modelId="{510D64EB-C2D2-4C0D-854C-1C76AE7687E5}" type="presParOf" srcId="{98A89FCE-877F-4A6D-999C-6EA8510C1A45}" destId="{6DFD6066-37DF-4CF3-B582-222E67C819C0}" srcOrd="0" destOrd="0" presId="urn:microsoft.com/office/officeart/2005/8/layout/default"/>
    <dgm:cxn modelId="{F65A272E-968D-4C8E-9005-C194FA06DCAF}" type="presParOf" srcId="{98A89FCE-877F-4A6D-999C-6EA8510C1A45}" destId="{BD68F6F5-341A-4C32-9610-89E26DD58F28}" srcOrd="1" destOrd="0" presId="urn:microsoft.com/office/officeart/2005/8/layout/default"/>
    <dgm:cxn modelId="{B4FEA815-A76C-495C-9F2D-F422D9D8E265}" type="presParOf" srcId="{98A89FCE-877F-4A6D-999C-6EA8510C1A45}" destId="{FA7BA88B-C33A-4F6E-A77D-18E7C4801360}" srcOrd="2" destOrd="0" presId="urn:microsoft.com/office/officeart/2005/8/layout/default"/>
    <dgm:cxn modelId="{BA0FF147-D5AB-4A2A-8A20-42B7AFB29881}" type="presParOf" srcId="{98A89FCE-877F-4A6D-999C-6EA8510C1A45}" destId="{D0E92237-6CCA-4472-A01D-05EB5CC4834D}" srcOrd="3" destOrd="0" presId="urn:microsoft.com/office/officeart/2005/8/layout/default"/>
    <dgm:cxn modelId="{F1FD1EA9-768C-4257-A461-5232E1B09992}" type="presParOf" srcId="{98A89FCE-877F-4A6D-999C-6EA8510C1A45}" destId="{D9A25354-DB38-4A98-ACAF-654B4EBE14CF}" srcOrd="4" destOrd="0" presId="urn:microsoft.com/office/officeart/2005/8/layout/default"/>
    <dgm:cxn modelId="{800AF21C-B936-4870-8A4A-85E592CFCA7A}" type="presParOf" srcId="{98A89FCE-877F-4A6D-999C-6EA8510C1A45}" destId="{8D399248-916F-475C-941F-ACBDE2E515C4}" srcOrd="5" destOrd="0" presId="urn:microsoft.com/office/officeart/2005/8/layout/default"/>
    <dgm:cxn modelId="{613D0ED5-FF62-4A17-AC44-1C811CCC71EF}" type="presParOf" srcId="{98A89FCE-877F-4A6D-999C-6EA8510C1A45}" destId="{09412CDB-5AAB-4D15-A183-79474FD3575F}" srcOrd="6" destOrd="0" presId="urn:microsoft.com/office/officeart/2005/8/layout/default"/>
    <dgm:cxn modelId="{6A7BE32F-8E86-415C-9977-2CF7B2ED8843}" type="presParOf" srcId="{98A89FCE-877F-4A6D-999C-6EA8510C1A45}" destId="{308242B1-8F72-402A-8B4F-761580D5EFF3}" srcOrd="7" destOrd="0" presId="urn:microsoft.com/office/officeart/2005/8/layout/default"/>
    <dgm:cxn modelId="{22FEC747-1BEA-4B63-9695-4F6089FB68F2}" type="presParOf" srcId="{98A89FCE-877F-4A6D-999C-6EA8510C1A45}" destId="{FE26EAC8-B103-4704-B424-53E011CEC754}" srcOrd="8" destOrd="0" presId="urn:microsoft.com/office/officeart/2005/8/layout/default"/>
    <dgm:cxn modelId="{B38A7FB9-D22C-4ACA-A86D-040B96833D61}" type="presParOf" srcId="{98A89FCE-877F-4A6D-999C-6EA8510C1A45}" destId="{5BACACC7-D89E-458A-A52E-AB2DAB6A3DDF}" srcOrd="9" destOrd="0" presId="urn:microsoft.com/office/officeart/2005/8/layout/default"/>
    <dgm:cxn modelId="{F85CB166-810A-4E9D-969D-B0B271222B99}" type="presParOf" srcId="{98A89FCE-877F-4A6D-999C-6EA8510C1A45}" destId="{154B5510-3AF4-4814-A766-04FBB3341CB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BFF43D-792F-430C-BB4A-393FDF9AB63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D0CB5B-778C-4E9E-970D-483CB9240CFB}">
      <dgm:prSet/>
      <dgm:spPr/>
      <dgm:t>
        <a:bodyPr/>
        <a:lstStyle/>
        <a:p>
          <a:r>
            <a:rPr lang="es-ES" b="0" i="0"/>
            <a:t>Visión: magnificación del campo</a:t>
          </a:r>
          <a:endParaRPr lang="en-US"/>
        </a:p>
      </dgm:t>
    </dgm:pt>
    <dgm:pt modelId="{7CA02FAE-1565-4ECC-9A97-BAB3865D5E3E}" type="parTrans" cxnId="{1B6531F7-9BF0-470E-B58B-B0A59B21A965}">
      <dgm:prSet/>
      <dgm:spPr/>
      <dgm:t>
        <a:bodyPr/>
        <a:lstStyle/>
        <a:p>
          <a:endParaRPr lang="en-US"/>
        </a:p>
      </dgm:t>
    </dgm:pt>
    <dgm:pt modelId="{5FD90A50-C022-4A43-B7D6-96248887E4E1}" type="sibTrans" cxnId="{1B6531F7-9BF0-470E-B58B-B0A59B21A965}">
      <dgm:prSet/>
      <dgm:spPr/>
      <dgm:t>
        <a:bodyPr/>
        <a:lstStyle/>
        <a:p>
          <a:endParaRPr lang="en-US"/>
        </a:p>
      </dgm:t>
    </dgm:pt>
    <dgm:pt modelId="{66E677C6-CDD9-4D4C-8275-20FB2A8AEE1F}">
      <dgm:prSet/>
      <dgm:spPr>
        <a:solidFill>
          <a:srgbClr val="66FFCC"/>
        </a:solidFill>
      </dgm:spPr>
      <dgm:t>
        <a:bodyPr/>
        <a:lstStyle/>
        <a:p>
          <a:r>
            <a:rPr lang="es-ES" b="0" i="0"/>
            <a:t>Visión en 2D</a:t>
          </a:r>
          <a:endParaRPr lang="en-US"/>
        </a:p>
      </dgm:t>
    </dgm:pt>
    <dgm:pt modelId="{C6F59A82-8BEC-42D4-AF4E-813E8252958B}" type="parTrans" cxnId="{4C5161E4-BF73-48BA-BEB6-82C2D1CA0217}">
      <dgm:prSet/>
      <dgm:spPr/>
      <dgm:t>
        <a:bodyPr/>
        <a:lstStyle/>
        <a:p>
          <a:endParaRPr lang="en-US"/>
        </a:p>
      </dgm:t>
    </dgm:pt>
    <dgm:pt modelId="{A3DE2B29-A5DE-4A7C-AE35-79DEC697870A}" type="sibTrans" cxnId="{4C5161E4-BF73-48BA-BEB6-82C2D1CA0217}">
      <dgm:prSet/>
      <dgm:spPr/>
      <dgm:t>
        <a:bodyPr/>
        <a:lstStyle/>
        <a:p>
          <a:endParaRPr lang="en-US"/>
        </a:p>
      </dgm:t>
    </dgm:pt>
    <dgm:pt modelId="{85079860-41D3-4DAA-BC98-F9210465674E}">
      <dgm:prSet/>
      <dgm:spPr>
        <a:solidFill>
          <a:srgbClr val="FF5050"/>
        </a:solidFill>
      </dgm:spPr>
      <dgm:t>
        <a:bodyPr/>
        <a:lstStyle/>
        <a:p>
          <a:r>
            <a:rPr lang="es-ES" b="0" i="0"/>
            <a:t>Precisión</a:t>
          </a:r>
          <a:endParaRPr lang="en-US"/>
        </a:p>
      </dgm:t>
    </dgm:pt>
    <dgm:pt modelId="{72E3F4B3-D2BF-42E2-A323-1084467EAB3B}" type="parTrans" cxnId="{347AD22B-6396-426D-BDBD-9FD70B14D973}">
      <dgm:prSet/>
      <dgm:spPr/>
      <dgm:t>
        <a:bodyPr/>
        <a:lstStyle/>
        <a:p>
          <a:endParaRPr lang="en-US"/>
        </a:p>
      </dgm:t>
    </dgm:pt>
    <dgm:pt modelId="{D28F77EF-C7DD-4E3F-A340-86A0788E229E}" type="sibTrans" cxnId="{347AD22B-6396-426D-BDBD-9FD70B14D973}">
      <dgm:prSet/>
      <dgm:spPr/>
      <dgm:t>
        <a:bodyPr/>
        <a:lstStyle/>
        <a:p>
          <a:endParaRPr lang="en-US"/>
        </a:p>
      </dgm:t>
    </dgm:pt>
    <dgm:pt modelId="{346D83EB-5FCB-4E55-817A-861883A950F2}">
      <dgm:prSet/>
      <dgm:spPr>
        <a:solidFill>
          <a:srgbClr val="FFFF00"/>
        </a:solidFill>
      </dgm:spPr>
      <dgm:t>
        <a:bodyPr/>
        <a:lstStyle/>
        <a:p>
          <a:r>
            <a:rPr lang="es-ES" b="0" i="0"/>
            <a:t>Posición más ergonómica</a:t>
          </a:r>
          <a:endParaRPr lang="en-US"/>
        </a:p>
      </dgm:t>
    </dgm:pt>
    <dgm:pt modelId="{6D9E1F14-F949-49BF-8792-C47F0666880D}" type="parTrans" cxnId="{247818A9-554E-4022-8C30-80A8E8649B92}">
      <dgm:prSet/>
      <dgm:spPr/>
      <dgm:t>
        <a:bodyPr/>
        <a:lstStyle/>
        <a:p>
          <a:endParaRPr lang="en-US"/>
        </a:p>
      </dgm:t>
    </dgm:pt>
    <dgm:pt modelId="{B4F704C6-F221-43DC-8B2E-32C009A046DE}" type="sibTrans" cxnId="{247818A9-554E-4022-8C30-80A8E8649B92}">
      <dgm:prSet/>
      <dgm:spPr/>
      <dgm:t>
        <a:bodyPr/>
        <a:lstStyle/>
        <a:p>
          <a:endParaRPr lang="en-US"/>
        </a:p>
      </dgm:t>
    </dgm:pt>
    <dgm:pt modelId="{D369404A-669C-4094-8408-2FA0C6AC1639}">
      <dgm:prSet/>
      <dgm:spPr/>
      <dgm:t>
        <a:bodyPr/>
        <a:lstStyle/>
        <a:p>
          <a:r>
            <a:rPr lang="es-ES" b="0" i="0" dirty="0"/>
            <a:t>Desarrollo de la técnica</a:t>
          </a:r>
          <a:endParaRPr lang="en-US" dirty="0"/>
        </a:p>
      </dgm:t>
    </dgm:pt>
    <dgm:pt modelId="{537E5217-5641-488F-BD66-4C1A99C03873}" type="parTrans" cxnId="{D9BFEFFC-D92D-4488-96DA-1707E0AD0BD6}">
      <dgm:prSet/>
      <dgm:spPr/>
      <dgm:t>
        <a:bodyPr/>
        <a:lstStyle/>
        <a:p>
          <a:endParaRPr lang="en-US"/>
        </a:p>
      </dgm:t>
    </dgm:pt>
    <dgm:pt modelId="{D2C834AB-517A-4F08-BC02-2704ADC6AEE0}" type="sibTrans" cxnId="{D9BFEFFC-D92D-4488-96DA-1707E0AD0BD6}">
      <dgm:prSet/>
      <dgm:spPr/>
      <dgm:t>
        <a:bodyPr/>
        <a:lstStyle/>
        <a:p>
          <a:endParaRPr lang="en-US"/>
        </a:p>
      </dgm:t>
    </dgm:pt>
    <dgm:pt modelId="{AD728EBC-5B1C-43CE-90A8-E904794DA37C}">
      <dgm:prSet/>
      <dgm:spPr>
        <a:solidFill>
          <a:srgbClr val="00B0F0"/>
        </a:solidFill>
      </dgm:spPr>
      <dgm:t>
        <a:bodyPr/>
        <a:lstStyle/>
        <a:p>
          <a:r>
            <a:rPr lang="es-ES" b="0" i="0"/>
            <a:t>Curva de aprendizaje</a:t>
          </a:r>
          <a:endParaRPr lang="en-US"/>
        </a:p>
      </dgm:t>
    </dgm:pt>
    <dgm:pt modelId="{EE9E7590-EF37-40A0-8C68-A7FD31992A47}" type="parTrans" cxnId="{32D0620D-87DC-4414-8273-0A5A88FA185A}">
      <dgm:prSet/>
      <dgm:spPr/>
      <dgm:t>
        <a:bodyPr/>
        <a:lstStyle/>
        <a:p>
          <a:endParaRPr lang="en-US"/>
        </a:p>
      </dgm:t>
    </dgm:pt>
    <dgm:pt modelId="{5BF091C7-D0AB-4D32-9421-CF11B61CC4CC}" type="sibTrans" cxnId="{32D0620D-87DC-4414-8273-0A5A88FA185A}">
      <dgm:prSet/>
      <dgm:spPr/>
      <dgm:t>
        <a:bodyPr/>
        <a:lstStyle/>
        <a:p>
          <a:endParaRPr lang="en-US"/>
        </a:p>
      </dgm:t>
    </dgm:pt>
    <dgm:pt modelId="{6E15C944-FEAA-40C1-A40F-F355E5973F57}" type="pres">
      <dgm:prSet presAssocID="{15BFF43D-792F-430C-BB4A-393FDF9AB637}" presName="diagram" presStyleCnt="0">
        <dgm:presLayoutVars>
          <dgm:dir/>
          <dgm:resizeHandles val="exact"/>
        </dgm:presLayoutVars>
      </dgm:prSet>
      <dgm:spPr/>
    </dgm:pt>
    <dgm:pt modelId="{54C61011-E1F8-4FFF-BBA3-4E0DB124C4BC}" type="pres">
      <dgm:prSet presAssocID="{1BD0CB5B-778C-4E9E-970D-483CB9240CFB}" presName="node" presStyleLbl="node1" presStyleIdx="0" presStyleCnt="6">
        <dgm:presLayoutVars>
          <dgm:bulletEnabled val="1"/>
        </dgm:presLayoutVars>
      </dgm:prSet>
      <dgm:spPr/>
    </dgm:pt>
    <dgm:pt modelId="{47B226DA-8B17-47CF-8D71-C862FDFAC9EE}" type="pres">
      <dgm:prSet presAssocID="{5FD90A50-C022-4A43-B7D6-96248887E4E1}" presName="sibTrans" presStyleCnt="0"/>
      <dgm:spPr/>
    </dgm:pt>
    <dgm:pt modelId="{EE3FEAB3-1F0F-4E6A-9A5A-078392636060}" type="pres">
      <dgm:prSet presAssocID="{66E677C6-CDD9-4D4C-8275-20FB2A8AEE1F}" presName="node" presStyleLbl="node1" presStyleIdx="1" presStyleCnt="6">
        <dgm:presLayoutVars>
          <dgm:bulletEnabled val="1"/>
        </dgm:presLayoutVars>
      </dgm:prSet>
      <dgm:spPr/>
    </dgm:pt>
    <dgm:pt modelId="{8C6F69D4-073B-482B-ADA3-874248642553}" type="pres">
      <dgm:prSet presAssocID="{A3DE2B29-A5DE-4A7C-AE35-79DEC697870A}" presName="sibTrans" presStyleCnt="0"/>
      <dgm:spPr/>
    </dgm:pt>
    <dgm:pt modelId="{89BEA9B9-0C3A-43EE-826F-3BE42E22A62E}" type="pres">
      <dgm:prSet presAssocID="{85079860-41D3-4DAA-BC98-F9210465674E}" presName="node" presStyleLbl="node1" presStyleIdx="2" presStyleCnt="6">
        <dgm:presLayoutVars>
          <dgm:bulletEnabled val="1"/>
        </dgm:presLayoutVars>
      </dgm:prSet>
      <dgm:spPr/>
    </dgm:pt>
    <dgm:pt modelId="{EFFD07EE-C68F-4B7A-95B4-28D8A45AF7D5}" type="pres">
      <dgm:prSet presAssocID="{D28F77EF-C7DD-4E3F-A340-86A0788E229E}" presName="sibTrans" presStyleCnt="0"/>
      <dgm:spPr/>
    </dgm:pt>
    <dgm:pt modelId="{B65C5232-0111-4AD7-BF40-018A536FB2A4}" type="pres">
      <dgm:prSet presAssocID="{346D83EB-5FCB-4E55-817A-861883A950F2}" presName="node" presStyleLbl="node1" presStyleIdx="3" presStyleCnt="6">
        <dgm:presLayoutVars>
          <dgm:bulletEnabled val="1"/>
        </dgm:presLayoutVars>
      </dgm:prSet>
      <dgm:spPr/>
    </dgm:pt>
    <dgm:pt modelId="{EE80AFD5-C30C-48D6-B557-A370DD287A37}" type="pres">
      <dgm:prSet presAssocID="{B4F704C6-F221-43DC-8B2E-32C009A046DE}" presName="sibTrans" presStyleCnt="0"/>
      <dgm:spPr/>
    </dgm:pt>
    <dgm:pt modelId="{E2B85C08-9037-476A-8402-4AAB36A6ACFD}" type="pres">
      <dgm:prSet presAssocID="{D369404A-669C-4094-8408-2FA0C6AC1639}" presName="node" presStyleLbl="node1" presStyleIdx="4" presStyleCnt="6">
        <dgm:presLayoutVars>
          <dgm:bulletEnabled val="1"/>
        </dgm:presLayoutVars>
      </dgm:prSet>
      <dgm:spPr/>
    </dgm:pt>
    <dgm:pt modelId="{55390979-F44C-4255-BEFC-B4630615B527}" type="pres">
      <dgm:prSet presAssocID="{D2C834AB-517A-4F08-BC02-2704ADC6AEE0}" presName="sibTrans" presStyleCnt="0"/>
      <dgm:spPr/>
    </dgm:pt>
    <dgm:pt modelId="{37DC8D99-C2CE-4DEF-8159-01B2DE904C26}" type="pres">
      <dgm:prSet presAssocID="{AD728EBC-5B1C-43CE-90A8-E904794DA37C}" presName="node" presStyleLbl="node1" presStyleIdx="5" presStyleCnt="6">
        <dgm:presLayoutVars>
          <dgm:bulletEnabled val="1"/>
        </dgm:presLayoutVars>
      </dgm:prSet>
      <dgm:spPr/>
    </dgm:pt>
  </dgm:ptLst>
  <dgm:cxnLst>
    <dgm:cxn modelId="{09CD1E04-A8AB-4C3B-8B25-EDAE82A4A5BE}" type="presOf" srcId="{15BFF43D-792F-430C-BB4A-393FDF9AB637}" destId="{6E15C944-FEAA-40C1-A40F-F355E5973F57}" srcOrd="0" destOrd="0" presId="urn:microsoft.com/office/officeart/2005/8/layout/default"/>
    <dgm:cxn modelId="{32D0620D-87DC-4414-8273-0A5A88FA185A}" srcId="{15BFF43D-792F-430C-BB4A-393FDF9AB637}" destId="{AD728EBC-5B1C-43CE-90A8-E904794DA37C}" srcOrd="5" destOrd="0" parTransId="{EE9E7590-EF37-40A0-8C68-A7FD31992A47}" sibTransId="{5BF091C7-D0AB-4D32-9421-CF11B61CC4CC}"/>
    <dgm:cxn modelId="{E610AE1D-7205-4414-97B7-F3E1A54CD3E6}" type="presOf" srcId="{AD728EBC-5B1C-43CE-90A8-E904794DA37C}" destId="{37DC8D99-C2CE-4DEF-8159-01B2DE904C26}" srcOrd="0" destOrd="0" presId="urn:microsoft.com/office/officeart/2005/8/layout/default"/>
    <dgm:cxn modelId="{347AD22B-6396-426D-BDBD-9FD70B14D973}" srcId="{15BFF43D-792F-430C-BB4A-393FDF9AB637}" destId="{85079860-41D3-4DAA-BC98-F9210465674E}" srcOrd="2" destOrd="0" parTransId="{72E3F4B3-D2BF-42E2-A323-1084467EAB3B}" sibTransId="{D28F77EF-C7DD-4E3F-A340-86A0788E229E}"/>
    <dgm:cxn modelId="{22F2C698-5CAC-410D-A0B0-407E4F1740B3}" type="presOf" srcId="{66E677C6-CDD9-4D4C-8275-20FB2A8AEE1F}" destId="{EE3FEAB3-1F0F-4E6A-9A5A-078392636060}" srcOrd="0" destOrd="0" presId="urn:microsoft.com/office/officeart/2005/8/layout/default"/>
    <dgm:cxn modelId="{4D1ED29B-0D4D-4B50-A77A-D9DF80FAB3A2}" type="presOf" srcId="{85079860-41D3-4DAA-BC98-F9210465674E}" destId="{89BEA9B9-0C3A-43EE-826F-3BE42E22A62E}" srcOrd="0" destOrd="0" presId="urn:microsoft.com/office/officeart/2005/8/layout/default"/>
    <dgm:cxn modelId="{247818A9-554E-4022-8C30-80A8E8649B92}" srcId="{15BFF43D-792F-430C-BB4A-393FDF9AB637}" destId="{346D83EB-5FCB-4E55-817A-861883A950F2}" srcOrd="3" destOrd="0" parTransId="{6D9E1F14-F949-49BF-8792-C47F0666880D}" sibTransId="{B4F704C6-F221-43DC-8B2E-32C009A046DE}"/>
    <dgm:cxn modelId="{4C5161E4-BF73-48BA-BEB6-82C2D1CA0217}" srcId="{15BFF43D-792F-430C-BB4A-393FDF9AB637}" destId="{66E677C6-CDD9-4D4C-8275-20FB2A8AEE1F}" srcOrd="1" destOrd="0" parTransId="{C6F59A82-8BEC-42D4-AF4E-813E8252958B}" sibTransId="{A3DE2B29-A5DE-4A7C-AE35-79DEC697870A}"/>
    <dgm:cxn modelId="{D68FC2E9-E281-43A8-8B58-64F77834D508}" type="presOf" srcId="{D369404A-669C-4094-8408-2FA0C6AC1639}" destId="{E2B85C08-9037-476A-8402-4AAB36A6ACFD}" srcOrd="0" destOrd="0" presId="urn:microsoft.com/office/officeart/2005/8/layout/default"/>
    <dgm:cxn modelId="{1B6531F7-9BF0-470E-B58B-B0A59B21A965}" srcId="{15BFF43D-792F-430C-BB4A-393FDF9AB637}" destId="{1BD0CB5B-778C-4E9E-970D-483CB9240CFB}" srcOrd="0" destOrd="0" parTransId="{7CA02FAE-1565-4ECC-9A97-BAB3865D5E3E}" sibTransId="{5FD90A50-C022-4A43-B7D6-96248887E4E1}"/>
    <dgm:cxn modelId="{5D6ADEF7-B397-4C70-834D-992C0DE69E2F}" type="presOf" srcId="{1BD0CB5B-778C-4E9E-970D-483CB9240CFB}" destId="{54C61011-E1F8-4FFF-BBA3-4E0DB124C4BC}" srcOrd="0" destOrd="0" presId="urn:microsoft.com/office/officeart/2005/8/layout/default"/>
    <dgm:cxn modelId="{D9BFEFFC-D92D-4488-96DA-1707E0AD0BD6}" srcId="{15BFF43D-792F-430C-BB4A-393FDF9AB637}" destId="{D369404A-669C-4094-8408-2FA0C6AC1639}" srcOrd="4" destOrd="0" parTransId="{537E5217-5641-488F-BD66-4C1A99C03873}" sibTransId="{D2C834AB-517A-4F08-BC02-2704ADC6AEE0}"/>
    <dgm:cxn modelId="{E77906FD-6211-471D-9ED6-7D716473D2F2}" type="presOf" srcId="{346D83EB-5FCB-4E55-817A-861883A950F2}" destId="{B65C5232-0111-4AD7-BF40-018A536FB2A4}" srcOrd="0" destOrd="0" presId="urn:microsoft.com/office/officeart/2005/8/layout/default"/>
    <dgm:cxn modelId="{C02D257B-0A1E-465E-A8AC-2B37933AF15B}" type="presParOf" srcId="{6E15C944-FEAA-40C1-A40F-F355E5973F57}" destId="{54C61011-E1F8-4FFF-BBA3-4E0DB124C4BC}" srcOrd="0" destOrd="0" presId="urn:microsoft.com/office/officeart/2005/8/layout/default"/>
    <dgm:cxn modelId="{59605439-8A41-47F6-9E5D-95CFCDE7A987}" type="presParOf" srcId="{6E15C944-FEAA-40C1-A40F-F355E5973F57}" destId="{47B226DA-8B17-47CF-8D71-C862FDFAC9EE}" srcOrd="1" destOrd="0" presId="urn:microsoft.com/office/officeart/2005/8/layout/default"/>
    <dgm:cxn modelId="{6EDA345B-593D-4302-BCE5-ECCD341B8A9D}" type="presParOf" srcId="{6E15C944-FEAA-40C1-A40F-F355E5973F57}" destId="{EE3FEAB3-1F0F-4E6A-9A5A-078392636060}" srcOrd="2" destOrd="0" presId="urn:microsoft.com/office/officeart/2005/8/layout/default"/>
    <dgm:cxn modelId="{2F0AC662-BDD9-427D-8B27-E97D09AF17C5}" type="presParOf" srcId="{6E15C944-FEAA-40C1-A40F-F355E5973F57}" destId="{8C6F69D4-073B-482B-ADA3-874248642553}" srcOrd="3" destOrd="0" presId="urn:microsoft.com/office/officeart/2005/8/layout/default"/>
    <dgm:cxn modelId="{285713F4-7E55-4336-BA4E-6C1C7A02FFA1}" type="presParOf" srcId="{6E15C944-FEAA-40C1-A40F-F355E5973F57}" destId="{89BEA9B9-0C3A-43EE-826F-3BE42E22A62E}" srcOrd="4" destOrd="0" presId="urn:microsoft.com/office/officeart/2005/8/layout/default"/>
    <dgm:cxn modelId="{B7DB46E6-19F2-487C-B1DC-F1225A7A872F}" type="presParOf" srcId="{6E15C944-FEAA-40C1-A40F-F355E5973F57}" destId="{EFFD07EE-C68F-4B7A-95B4-28D8A45AF7D5}" srcOrd="5" destOrd="0" presId="urn:microsoft.com/office/officeart/2005/8/layout/default"/>
    <dgm:cxn modelId="{1608F946-5DCD-4C07-AB8E-35FA29071FBD}" type="presParOf" srcId="{6E15C944-FEAA-40C1-A40F-F355E5973F57}" destId="{B65C5232-0111-4AD7-BF40-018A536FB2A4}" srcOrd="6" destOrd="0" presId="urn:microsoft.com/office/officeart/2005/8/layout/default"/>
    <dgm:cxn modelId="{54638DC5-FCFB-4E68-AD5C-A24697940D8B}" type="presParOf" srcId="{6E15C944-FEAA-40C1-A40F-F355E5973F57}" destId="{EE80AFD5-C30C-48D6-B557-A370DD287A37}" srcOrd="7" destOrd="0" presId="urn:microsoft.com/office/officeart/2005/8/layout/default"/>
    <dgm:cxn modelId="{EBF9D369-F5C2-450A-B408-74C240B7F816}" type="presParOf" srcId="{6E15C944-FEAA-40C1-A40F-F355E5973F57}" destId="{E2B85C08-9037-476A-8402-4AAB36A6ACFD}" srcOrd="8" destOrd="0" presId="urn:microsoft.com/office/officeart/2005/8/layout/default"/>
    <dgm:cxn modelId="{EE313A09-EF4E-4310-AC41-EA09DE04B8CF}" type="presParOf" srcId="{6E15C944-FEAA-40C1-A40F-F355E5973F57}" destId="{55390979-F44C-4255-BEFC-B4630615B527}" srcOrd="9" destOrd="0" presId="urn:microsoft.com/office/officeart/2005/8/layout/default"/>
    <dgm:cxn modelId="{69B4AF38-0119-4514-8C6D-6152AE7A35E3}" type="presParOf" srcId="{6E15C944-FEAA-40C1-A40F-F355E5973F57}" destId="{37DC8D99-C2CE-4DEF-8159-01B2DE904C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A44BB-FBC8-4159-A836-3035A6559438}">
      <dsp:nvSpPr>
        <dsp:cNvPr id="0" name=""/>
        <dsp:cNvSpPr/>
      </dsp:nvSpPr>
      <dsp:spPr>
        <a:xfrm>
          <a:off x="0" y="2028217"/>
          <a:ext cx="940435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FFD61-BABA-4D99-B831-E226AE32C86A}">
      <dsp:nvSpPr>
        <dsp:cNvPr id="0" name=""/>
        <dsp:cNvSpPr/>
      </dsp:nvSpPr>
      <dsp:spPr>
        <a:xfrm>
          <a:off x="282130" y="1257494"/>
          <a:ext cx="4137914" cy="48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1933</a:t>
          </a:r>
        </a:p>
      </dsp:txBody>
      <dsp:txXfrm>
        <a:off x="282130" y="1257494"/>
        <a:ext cx="4137914" cy="486772"/>
      </dsp:txXfrm>
    </dsp:sp>
    <dsp:sp modelId="{BAEDFABE-FE3C-4970-9F2A-CCA3CD37FC62}">
      <dsp:nvSpPr>
        <dsp:cNvPr id="0" name=""/>
        <dsp:cNvSpPr/>
      </dsp:nvSpPr>
      <dsp:spPr>
        <a:xfrm>
          <a:off x="282130" y="0"/>
          <a:ext cx="4137914" cy="12574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Fervers</a:t>
          </a:r>
          <a:r>
            <a:rPr lang="en-US" sz="2400" b="1" kern="1200" dirty="0"/>
            <a:t>. </a:t>
          </a:r>
          <a:r>
            <a:rPr lang="en-US" sz="2400" b="1" kern="1200" dirty="0" err="1"/>
            <a:t>Ginecólogo</a:t>
          </a:r>
          <a:r>
            <a:rPr lang="en-US" sz="2400" b="1" kern="1200" dirty="0"/>
            <a:t> </a:t>
          </a:r>
          <a:r>
            <a:rPr lang="en-US" sz="2400" b="1" kern="1200" dirty="0" err="1"/>
            <a:t>alemán</a:t>
          </a:r>
          <a:r>
            <a:rPr lang="en-US" sz="2400" b="1" kern="1200" dirty="0"/>
            <a:t>. </a:t>
          </a:r>
          <a:r>
            <a:rPr lang="en-US" sz="2400" b="1" kern="1200" dirty="0" err="1"/>
            <a:t>Liberación</a:t>
          </a:r>
          <a:r>
            <a:rPr lang="en-US" sz="2400" b="1" kern="1200" dirty="0"/>
            <a:t> de </a:t>
          </a:r>
          <a:r>
            <a:rPr lang="en-US" sz="2400" b="1" kern="1200" dirty="0" err="1"/>
            <a:t>adherencias</a:t>
          </a:r>
          <a:endParaRPr lang="en-US" sz="2400" b="1" kern="1200" dirty="0"/>
        </a:p>
      </dsp:txBody>
      <dsp:txXfrm>
        <a:off x="282130" y="0"/>
        <a:ext cx="4137914" cy="1257494"/>
      </dsp:txXfrm>
    </dsp:sp>
    <dsp:sp modelId="{AE7DAFA5-0A78-4081-BE44-02AC7B788ED3}">
      <dsp:nvSpPr>
        <dsp:cNvPr id="0" name=""/>
        <dsp:cNvSpPr/>
      </dsp:nvSpPr>
      <dsp:spPr>
        <a:xfrm>
          <a:off x="2351088" y="1744266"/>
          <a:ext cx="0" cy="283950"/>
        </a:xfrm>
        <a:prstGeom prst="line">
          <a:avLst/>
        </a:pr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E171F-DF5A-4E31-B17B-912773A27AE8}">
      <dsp:nvSpPr>
        <dsp:cNvPr id="0" name=""/>
        <dsp:cNvSpPr/>
      </dsp:nvSpPr>
      <dsp:spPr>
        <a:xfrm>
          <a:off x="2633218" y="2312167"/>
          <a:ext cx="4137914" cy="4867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1936</a:t>
          </a:r>
        </a:p>
      </dsp:txBody>
      <dsp:txXfrm>
        <a:off x="2633218" y="2312167"/>
        <a:ext cx="4137914" cy="486772"/>
      </dsp:txXfrm>
    </dsp:sp>
    <dsp:sp modelId="{F13C6011-35D8-4856-9580-E58074CF3EA2}">
      <dsp:nvSpPr>
        <dsp:cNvPr id="0" name=""/>
        <dsp:cNvSpPr/>
      </dsp:nvSpPr>
      <dsp:spPr>
        <a:xfrm>
          <a:off x="2633218" y="2798939"/>
          <a:ext cx="4137914" cy="125749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Boesch</a:t>
          </a:r>
          <a:r>
            <a:rPr lang="en-US" sz="2400" b="1" kern="1200" dirty="0"/>
            <a:t>. </a:t>
          </a:r>
          <a:r>
            <a:rPr lang="en-US" sz="2400" b="1" kern="1200" dirty="0" err="1"/>
            <a:t>Esterilización</a:t>
          </a:r>
          <a:r>
            <a:rPr lang="en-US" sz="2400" b="1" kern="1200" dirty="0"/>
            <a:t> </a:t>
          </a:r>
          <a:r>
            <a:rPr lang="en-US" sz="2400" b="1" kern="1200" dirty="0" err="1"/>
            <a:t>tubárica</a:t>
          </a:r>
          <a:r>
            <a:rPr lang="en-US" sz="2400" b="1" kern="1200" dirty="0"/>
            <a:t> con </a:t>
          </a:r>
          <a:r>
            <a:rPr lang="en-US" sz="2400" b="1" kern="1200" dirty="0" err="1"/>
            <a:t>electrocoagulación</a:t>
          </a:r>
          <a:endParaRPr lang="en-US" sz="2400" b="1" kern="1200" dirty="0"/>
        </a:p>
      </dsp:txBody>
      <dsp:txXfrm>
        <a:off x="2633218" y="2798939"/>
        <a:ext cx="4137914" cy="1257494"/>
      </dsp:txXfrm>
    </dsp:sp>
    <dsp:sp modelId="{C7F1CE5A-D073-4BB5-9EA6-E9F9E9031674}">
      <dsp:nvSpPr>
        <dsp:cNvPr id="0" name=""/>
        <dsp:cNvSpPr/>
      </dsp:nvSpPr>
      <dsp:spPr>
        <a:xfrm>
          <a:off x="4702176" y="2028216"/>
          <a:ext cx="0" cy="283950"/>
        </a:xfrm>
        <a:prstGeom prst="line">
          <a:avLst/>
        </a:pr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F7425-337F-4F5B-ADC0-79FC2F446704}">
      <dsp:nvSpPr>
        <dsp:cNvPr id="0" name=""/>
        <dsp:cNvSpPr/>
      </dsp:nvSpPr>
      <dsp:spPr>
        <a:xfrm rot="2700000">
          <a:off x="2319536" y="1996665"/>
          <a:ext cx="63103" cy="631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86B28-45C6-4DEF-867C-89EDB9E0A1CE}">
      <dsp:nvSpPr>
        <dsp:cNvPr id="0" name=""/>
        <dsp:cNvSpPr/>
      </dsp:nvSpPr>
      <dsp:spPr>
        <a:xfrm rot="2700000">
          <a:off x="4670624" y="1996665"/>
          <a:ext cx="63103" cy="631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A0C7D-92E0-482E-8105-EEE84BAB59FA}">
      <dsp:nvSpPr>
        <dsp:cNvPr id="0" name=""/>
        <dsp:cNvSpPr/>
      </dsp:nvSpPr>
      <dsp:spPr>
        <a:xfrm>
          <a:off x="4984306" y="1257494"/>
          <a:ext cx="4137914" cy="486772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1937</a:t>
          </a:r>
        </a:p>
      </dsp:txBody>
      <dsp:txXfrm>
        <a:off x="4984306" y="1257494"/>
        <a:ext cx="4137914" cy="486772"/>
      </dsp:txXfrm>
    </dsp:sp>
    <dsp:sp modelId="{3A9BB23D-0FE6-4E2F-86DE-0F32ABBE1BB7}">
      <dsp:nvSpPr>
        <dsp:cNvPr id="0" name=""/>
        <dsp:cNvSpPr/>
      </dsp:nvSpPr>
      <dsp:spPr>
        <a:xfrm>
          <a:off x="4984306" y="460557"/>
          <a:ext cx="4137914" cy="796937"/>
        </a:xfrm>
        <a:prstGeom prst="rect">
          <a:avLst/>
        </a:prstGeom>
        <a:solidFill>
          <a:srgbClr val="FFCC99">
            <a:alpha val="89804"/>
          </a:srgb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1ºLPS </a:t>
          </a:r>
          <a:r>
            <a:rPr lang="en-US" sz="2400" b="1" kern="1200" dirty="0" err="1"/>
            <a:t>urgente</a:t>
          </a:r>
          <a:r>
            <a:rPr lang="en-US" sz="2400" b="1" kern="1200" dirty="0"/>
            <a:t> por GEU.</a:t>
          </a:r>
        </a:p>
      </dsp:txBody>
      <dsp:txXfrm>
        <a:off x="4984306" y="460557"/>
        <a:ext cx="4137914" cy="796937"/>
      </dsp:txXfrm>
    </dsp:sp>
    <dsp:sp modelId="{7CADD567-8ED2-4493-99B0-7779EF3F87C5}">
      <dsp:nvSpPr>
        <dsp:cNvPr id="0" name=""/>
        <dsp:cNvSpPr/>
      </dsp:nvSpPr>
      <dsp:spPr>
        <a:xfrm>
          <a:off x="7053264" y="1744266"/>
          <a:ext cx="0" cy="283950"/>
        </a:xfrm>
        <a:prstGeom prst="line">
          <a:avLst/>
        </a:pr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4F7E-C4CE-4468-A1EB-84D57A89992C}">
      <dsp:nvSpPr>
        <dsp:cNvPr id="0" name=""/>
        <dsp:cNvSpPr/>
      </dsp:nvSpPr>
      <dsp:spPr>
        <a:xfrm rot="2700000">
          <a:off x="7021712" y="1996665"/>
          <a:ext cx="63103" cy="631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DED64-83AC-4A7D-BB5E-9680F95C44E0}">
      <dsp:nvSpPr>
        <dsp:cNvPr id="0" name=""/>
        <dsp:cNvSpPr/>
      </dsp:nvSpPr>
      <dsp:spPr>
        <a:xfrm>
          <a:off x="0" y="2028217"/>
          <a:ext cx="940435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9476D-10F3-4AB3-BADB-000FFFA61E2B}">
      <dsp:nvSpPr>
        <dsp:cNvPr id="0" name=""/>
        <dsp:cNvSpPr/>
      </dsp:nvSpPr>
      <dsp:spPr>
        <a:xfrm>
          <a:off x="226797" y="1257494"/>
          <a:ext cx="3309523" cy="48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1962</a:t>
          </a:r>
        </a:p>
      </dsp:txBody>
      <dsp:txXfrm>
        <a:off x="226797" y="1257494"/>
        <a:ext cx="3309523" cy="486772"/>
      </dsp:txXfrm>
    </dsp:sp>
    <dsp:sp modelId="{D59970AA-BCA0-4C71-9127-7A2366B3FEF9}">
      <dsp:nvSpPr>
        <dsp:cNvPr id="0" name=""/>
        <dsp:cNvSpPr/>
      </dsp:nvSpPr>
      <dsp:spPr>
        <a:xfrm>
          <a:off x="226797" y="337782"/>
          <a:ext cx="3309523" cy="9501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 </a:t>
          </a:r>
          <a:r>
            <a:rPr lang="en-US" sz="2000" b="1" kern="1200" dirty="0" err="1"/>
            <a:t>acopló</a:t>
          </a:r>
          <a:r>
            <a:rPr lang="en-US" sz="2000" b="1" kern="1200" dirty="0"/>
            <a:t> una </a:t>
          </a:r>
          <a:r>
            <a:rPr lang="en-US" sz="2000" b="1" kern="1200" dirty="0" err="1"/>
            <a:t>cámara</a:t>
          </a:r>
          <a:r>
            <a:rPr lang="en-US" sz="2000" b="1" kern="1200" dirty="0"/>
            <a:t> de 50kg a la </a:t>
          </a:r>
          <a:r>
            <a:rPr lang="en-US" sz="2000" b="1" kern="1200" dirty="0" err="1"/>
            <a:t>óptica</a:t>
          </a:r>
          <a:endParaRPr lang="en-US" sz="2000" b="1" kern="1200" dirty="0"/>
        </a:p>
      </dsp:txBody>
      <dsp:txXfrm>
        <a:off x="226797" y="337782"/>
        <a:ext cx="3309523" cy="950194"/>
      </dsp:txXfrm>
    </dsp:sp>
    <dsp:sp modelId="{FA86D83B-691C-4B34-97CD-2B5320B32594}">
      <dsp:nvSpPr>
        <dsp:cNvPr id="0" name=""/>
        <dsp:cNvSpPr/>
      </dsp:nvSpPr>
      <dsp:spPr>
        <a:xfrm>
          <a:off x="1881559" y="1744266"/>
          <a:ext cx="0" cy="283950"/>
        </a:xfrm>
        <a:prstGeom prst="line">
          <a:avLst/>
        </a:pr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E72AB-A64A-4F8C-8334-10C2A1F2C2C9}">
      <dsp:nvSpPr>
        <dsp:cNvPr id="0" name=""/>
        <dsp:cNvSpPr/>
      </dsp:nvSpPr>
      <dsp:spPr>
        <a:xfrm>
          <a:off x="2107208" y="2312167"/>
          <a:ext cx="3309523" cy="486772"/>
        </a:xfrm>
        <a:prstGeom prst="rect">
          <a:avLst/>
        </a:prstGeom>
        <a:solidFill>
          <a:schemeClr val="accent2">
            <a:hueOff val="1926664"/>
            <a:satOff val="-5383"/>
            <a:lumOff val="9477"/>
            <a:alphaOff val="0"/>
          </a:schemeClr>
        </a:solidFill>
        <a:ln w="19050" cap="rnd" cmpd="sng" algn="ctr">
          <a:solidFill>
            <a:schemeClr val="accent2">
              <a:hueOff val="1926664"/>
              <a:satOff val="-5383"/>
              <a:lumOff val="9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1970</a:t>
          </a:r>
        </a:p>
      </dsp:txBody>
      <dsp:txXfrm>
        <a:off x="2107208" y="2312167"/>
        <a:ext cx="3309523" cy="486772"/>
      </dsp:txXfrm>
    </dsp:sp>
    <dsp:sp modelId="{3C01C45E-7B84-4911-87E3-711FF5BC7F4F}">
      <dsp:nvSpPr>
        <dsp:cNvPr id="0" name=""/>
        <dsp:cNvSpPr/>
      </dsp:nvSpPr>
      <dsp:spPr>
        <a:xfrm>
          <a:off x="2107208" y="2798939"/>
          <a:ext cx="3309523" cy="1103451"/>
        </a:xfrm>
        <a:prstGeom prst="rect">
          <a:avLst/>
        </a:prstGeom>
        <a:solidFill>
          <a:schemeClr val="accent2">
            <a:tint val="40000"/>
            <a:alpha val="90000"/>
            <a:hueOff val="2055569"/>
            <a:satOff val="10644"/>
            <a:lumOff val="14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2055569"/>
              <a:satOff val="10644"/>
              <a:lumOff val="1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HASSON. 1970 </a:t>
          </a:r>
          <a:r>
            <a:rPr lang="en-US" sz="1800" b="1" kern="1200" dirty="0" err="1"/>
            <a:t>técnica</a:t>
          </a:r>
          <a:r>
            <a:rPr lang="en-US" sz="1800" b="1" kern="1200" dirty="0"/>
            <a:t> </a:t>
          </a:r>
          <a:r>
            <a:rPr lang="en-US" sz="1800" b="1" kern="1200" dirty="0" err="1"/>
            <a:t>abierta</a:t>
          </a:r>
          <a:r>
            <a:rPr lang="en-US" sz="1800" b="1" kern="1200" dirty="0"/>
            <a:t> con </a:t>
          </a:r>
          <a:r>
            <a:rPr lang="en-US" sz="1800" b="1" kern="1200" dirty="0" err="1"/>
            <a:t>introducción</a:t>
          </a:r>
          <a:r>
            <a:rPr lang="en-US" sz="1800" b="1" kern="1200" dirty="0"/>
            <a:t> </a:t>
          </a:r>
          <a:r>
            <a:rPr lang="en-US" sz="1800" b="1" kern="1200" dirty="0" err="1"/>
            <a:t>segura</a:t>
          </a:r>
          <a:r>
            <a:rPr lang="en-US" sz="1800" b="1" kern="1200" dirty="0"/>
            <a:t> del trocar.</a:t>
          </a:r>
        </a:p>
      </dsp:txBody>
      <dsp:txXfrm>
        <a:off x="2107208" y="2798939"/>
        <a:ext cx="3309523" cy="1103451"/>
      </dsp:txXfrm>
    </dsp:sp>
    <dsp:sp modelId="{18F0F681-7350-4A02-91CE-C5B6133CF202}">
      <dsp:nvSpPr>
        <dsp:cNvPr id="0" name=""/>
        <dsp:cNvSpPr/>
      </dsp:nvSpPr>
      <dsp:spPr>
        <a:xfrm>
          <a:off x="3761970" y="2028216"/>
          <a:ext cx="0" cy="283950"/>
        </a:xfrm>
        <a:prstGeom prst="line">
          <a:avLst/>
        </a:prstGeom>
        <a:noFill/>
        <a:ln w="9525" cap="rnd" cmpd="sng" algn="ctr">
          <a:solidFill>
            <a:schemeClr val="accent2">
              <a:hueOff val="1926664"/>
              <a:satOff val="-5383"/>
              <a:lumOff val="94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232EA-2714-42D9-897F-45E831125378}">
      <dsp:nvSpPr>
        <dsp:cNvPr id="0" name=""/>
        <dsp:cNvSpPr/>
      </dsp:nvSpPr>
      <dsp:spPr>
        <a:xfrm rot="2700000">
          <a:off x="1850007" y="1996665"/>
          <a:ext cx="63103" cy="631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01D57-3FFB-432C-8B7A-EB6C4D95C10B}">
      <dsp:nvSpPr>
        <dsp:cNvPr id="0" name=""/>
        <dsp:cNvSpPr/>
      </dsp:nvSpPr>
      <dsp:spPr>
        <a:xfrm rot="2700000">
          <a:off x="3730418" y="1996665"/>
          <a:ext cx="63103" cy="63103"/>
        </a:xfrm>
        <a:prstGeom prst="rect">
          <a:avLst/>
        </a:prstGeom>
        <a:solidFill>
          <a:schemeClr val="accent2">
            <a:hueOff val="1926664"/>
            <a:satOff val="-5383"/>
            <a:lumOff val="947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26439-A2A6-4FCD-8706-97E503FF7739}">
      <dsp:nvSpPr>
        <dsp:cNvPr id="0" name=""/>
        <dsp:cNvSpPr/>
      </dsp:nvSpPr>
      <dsp:spPr>
        <a:xfrm>
          <a:off x="3987619" y="1257494"/>
          <a:ext cx="3309523" cy="486772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accent2">
              <a:hueOff val="3853328"/>
              <a:satOff val="-10767"/>
              <a:lumOff val="189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1985</a:t>
          </a:r>
        </a:p>
      </dsp:txBody>
      <dsp:txXfrm>
        <a:off x="3987619" y="1257494"/>
        <a:ext cx="3309523" cy="486772"/>
      </dsp:txXfrm>
    </dsp:sp>
    <dsp:sp modelId="{7E475229-A02B-41A7-8226-90A925695EA3}">
      <dsp:nvSpPr>
        <dsp:cNvPr id="0" name=""/>
        <dsp:cNvSpPr/>
      </dsp:nvSpPr>
      <dsp:spPr>
        <a:xfrm>
          <a:off x="3987619" y="546917"/>
          <a:ext cx="3309523" cy="674331"/>
        </a:xfrm>
        <a:prstGeom prst="rect">
          <a:avLst/>
        </a:prstGeom>
        <a:solidFill>
          <a:srgbClr val="FFFFCC">
            <a:alpha val="89804"/>
          </a:srgbClr>
        </a:solidFill>
        <a:ln w="19050" cap="rnd" cmpd="sng" algn="ctr">
          <a:solidFill>
            <a:schemeClr val="accent2">
              <a:tint val="40000"/>
              <a:alpha val="90000"/>
              <a:hueOff val="4111139"/>
              <a:satOff val="21288"/>
              <a:lumOff val="29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1º </a:t>
          </a:r>
          <a:r>
            <a:rPr lang="en-US" sz="2000" b="1" kern="1200" dirty="0" err="1"/>
            <a:t>colecistectomía</a:t>
          </a:r>
          <a:r>
            <a:rPr lang="en-US" sz="2000" b="1" kern="1200" dirty="0"/>
            <a:t> LPS</a:t>
          </a:r>
        </a:p>
      </dsp:txBody>
      <dsp:txXfrm>
        <a:off x="3987619" y="546917"/>
        <a:ext cx="3309523" cy="674331"/>
      </dsp:txXfrm>
    </dsp:sp>
    <dsp:sp modelId="{DAA85ED2-EEF8-4964-8DDA-F0E5E8EE1A57}">
      <dsp:nvSpPr>
        <dsp:cNvPr id="0" name=""/>
        <dsp:cNvSpPr/>
      </dsp:nvSpPr>
      <dsp:spPr>
        <a:xfrm>
          <a:off x="5642381" y="1744266"/>
          <a:ext cx="0" cy="283950"/>
        </a:xfrm>
        <a:prstGeom prst="line">
          <a:avLst/>
        </a:prstGeom>
        <a:noFill/>
        <a:ln w="9525" cap="rnd" cmpd="sng" algn="ctr">
          <a:solidFill>
            <a:schemeClr val="accent2">
              <a:hueOff val="3853328"/>
              <a:satOff val="-10767"/>
              <a:lumOff val="189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8CC6E-5C03-41D3-8E94-4A28176AE441}">
      <dsp:nvSpPr>
        <dsp:cNvPr id="0" name=""/>
        <dsp:cNvSpPr/>
      </dsp:nvSpPr>
      <dsp:spPr>
        <a:xfrm>
          <a:off x="5868030" y="2312167"/>
          <a:ext cx="3309523" cy="486772"/>
        </a:xfrm>
        <a:prstGeom prst="rect">
          <a:avLst/>
        </a:prstGeom>
        <a:solidFill>
          <a:schemeClr val="accent2">
            <a:hueOff val="5779991"/>
            <a:satOff val="-16150"/>
            <a:lumOff val="28431"/>
            <a:alphaOff val="0"/>
          </a:schemeClr>
        </a:solidFill>
        <a:ln w="19050" cap="rnd" cmpd="sng" algn="ctr">
          <a:solidFill>
            <a:schemeClr val="accent2">
              <a:hueOff val="5779991"/>
              <a:satOff val="-16150"/>
              <a:lumOff val="28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1988</a:t>
          </a:r>
        </a:p>
      </dsp:txBody>
      <dsp:txXfrm>
        <a:off x="5868030" y="2312167"/>
        <a:ext cx="3309523" cy="486772"/>
      </dsp:txXfrm>
    </dsp:sp>
    <dsp:sp modelId="{74980F10-2934-4F3F-8764-CE52E31A0D4D}">
      <dsp:nvSpPr>
        <dsp:cNvPr id="0" name=""/>
        <dsp:cNvSpPr/>
      </dsp:nvSpPr>
      <dsp:spPr>
        <a:xfrm>
          <a:off x="5868030" y="2798939"/>
          <a:ext cx="3309523" cy="1226057"/>
        </a:xfrm>
        <a:prstGeom prst="rect">
          <a:avLst/>
        </a:prstGeom>
        <a:solidFill>
          <a:schemeClr val="accent2">
            <a:tint val="40000"/>
            <a:alpha val="90000"/>
            <a:hueOff val="6166708"/>
            <a:satOff val="31932"/>
            <a:lumOff val="435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6166708"/>
              <a:satOff val="31932"/>
              <a:lumOff val="4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1ª </a:t>
          </a:r>
          <a:r>
            <a:rPr lang="en-US" sz="2000" b="1" kern="1200" dirty="0" err="1"/>
            <a:t>Histerectomía</a:t>
          </a:r>
          <a:r>
            <a:rPr lang="en-US" sz="2000" b="1" kern="1200" dirty="0"/>
            <a:t> LPS. </a:t>
          </a:r>
          <a:r>
            <a:rPr lang="en-US" sz="2000" b="1" kern="1200" dirty="0" err="1"/>
            <a:t>Pensilvania</a:t>
          </a:r>
          <a:r>
            <a:rPr lang="en-US" sz="2000" b="1" kern="1200" dirty="0"/>
            <a:t>. Harry </a:t>
          </a:r>
          <a:r>
            <a:rPr lang="en-US" sz="2000" b="1" kern="1200" dirty="0" err="1"/>
            <a:t>Reisch</a:t>
          </a:r>
          <a:endParaRPr lang="en-US" sz="2000" b="1" kern="1200" dirty="0"/>
        </a:p>
      </dsp:txBody>
      <dsp:txXfrm>
        <a:off x="5868030" y="2798939"/>
        <a:ext cx="3309523" cy="1226057"/>
      </dsp:txXfrm>
    </dsp:sp>
    <dsp:sp modelId="{5B38B785-8930-4E17-8F18-51D6CE13847C}">
      <dsp:nvSpPr>
        <dsp:cNvPr id="0" name=""/>
        <dsp:cNvSpPr/>
      </dsp:nvSpPr>
      <dsp:spPr>
        <a:xfrm>
          <a:off x="7522792" y="2028216"/>
          <a:ext cx="0" cy="283950"/>
        </a:xfrm>
        <a:prstGeom prst="line">
          <a:avLst/>
        </a:prstGeom>
        <a:noFill/>
        <a:ln w="9525" cap="rnd" cmpd="sng" algn="ctr">
          <a:solidFill>
            <a:schemeClr val="accent2">
              <a:hueOff val="5779991"/>
              <a:satOff val="-16150"/>
              <a:lumOff val="28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849F7-8A09-4B4E-8F61-3A977D6492EF}">
      <dsp:nvSpPr>
        <dsp:cNvPr id="0" name=""/>
        <dsp:cNvSpPr/>
      </dsp:nvSpPr>
      <dsp:spPr>
        <a:xfrm rot="2700000">
          <a:off x="5610829" y="1996665"/>
          <a:ext cx="63103" cy="63103"/>
        </a:xfrm>
        <a:prstGeom prst="rect">
          <a:avLst/>
        </a:prstGeom>
        <a:solidFill>
          <a:schemeClr val="accent2">
            <a:hueOff val="3853328"/>
            <a:satOff val="-10767"/>
            <a:lumOff val="1895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F78C7-8098-44DB-A1FB-A04E9A30BB71}">
      <dsp:nvSpPr>
        <dsp:cNvPr id="0" name=""/>
        <dsp:cNvSpPr/>
      </dsp:nvSpPr>
      <dsp:spPr>
        <a:xfrm rot="2700000">
          <a:off x="7491241" y="1996665"/>
          <a:ext cx="63103" cy="63103"/>
        </a:xfrm>
        <a:prstGeom prst="rect">
          <a:avLst/>
        </a:prstGeom>
        <a:solidFill>
          <a:schemeClr val="accent2">
            <a:hueOff val="5779991"/>
            <a:satOff val="-16150"/>
            <a:lumOff val="2843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D6066-37DF-4CF3-B582-222E67C819C0}">
      <dsp:nvSpPr>
        <dsp:cNvPr id="0" name=""/>
        <dsp:cNvSpPr/>
      </dsp:nvSpPr>
      <dsp:spPr>
        <a:xfrm>
          <a:off x="0" y="113093"/>
          <a:ext cx="2938860" cy="17633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/>
            <a:t>Cirugía de Mínima invasión</a:t>
          </a:r>
          <a:endParaRPr lang="en-US" sz="2600" kern="1200"/>
        </a:p>
      </dsp:txBody>
      <dsp:txXfrm>
        <a:off x="0" y="113093"/>
        <a:ext cx="2938860" cy="1763316"/>
      </dsp:txXfrm>
    </dsp:sp>
    <dsp:sp modelId="{FA7BA88B-C33A-4F6E-A77D-18E7C4801360}">
      <dsp:nvSpPr>
        <dsp:cNvPr id="0" name=""/>
        <dsp:cNvSpPr/>
      </dsp:nvSpPr>
      <dsp:spPr>
        <a:xfrm>
          <a:off x="3232745" y="113093"/>
          <a:ext cx="2938860" cy="1763316"/>
        </a:xfrm>
        <a:prstGeom prst="rect">
          <a:avLst/>
        </a:prstGeom>
        <a:solidFill>
          <a:schemeClr val="accent2">
            <a:hueOff val="1155998"/>
            <a:satOff val="-3230"/>
            <a:lumOff val="5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/>
            <a:t>Menos dolor</a:t>
          </a:r>
          <a:endParaRPr lang="en-US" sz="2600" kern="1200"/>
        </a:p>
      </dsp:txBody>
      <dsp:txXfrm>
        <a:off x="3232745" y="113093"/>
        <a:ext cx="2938860" cy="1763316"/>
      </dsp:txXfrm>
    </dsp:sp>
    <dsp:sp modelId="{D9A25354-DB38-4A98-ACAF-654B4EBE14CF}">
      <dsp:nvSpPr>
        <dsp:cNvPr id="0" name=""/>
        <dsp:cNvSpPr/>
      </dsp:nvSpPr>
      <dsp:spPr>
        <a:xfrm>
          <a:off x="6465492" y="113093"/>
          <a:ext cx="2938860" cy="1763316"/>
        </a:xfrm>
        <a:prstGeom prst="rect">
          <a:avLst/>
        </a:prstGeom>
        <a:solidFill>
          <a:schemeClr val="accent2">
            <a:hueOff val="2311997"/>
            <a:satOff val="-6460"/>
            <a:lumOff val="1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/>
            <a:t>Recuperación más rápida</a:t>
          </a:r>
          <a:endParaRPr lang="en-US" sz="2600" kern="1200"/>
        </a:p>
      </dsp:txBody>
      <dsp:txXfrm>
        <a:off x="6465492" y="113093"/>
        <a:ext cx="2938860" cy="1763316"/>
      </dsp:txXfrm>
    </dsp:sp>
    <dsp:sp modelId="{09412CDB-5AAB-4D15-A183-79474FD3575F}">
      <dsp:nvSpPr>
        <dsp:cNvPr id="0" name=""/>
        <dsp:cNvSpPr/>
      </dsp:nvSpPr>
      <dsp:spPr>
        <a:xfrm>
          <a:off x="0" y="2170295"/>
          <a:ext cx="2938860" cy="1763316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/>
            <a:t>Cicatriz menor</a:t>
          </a:r>
          <a:endParaRPr lang="en-US" sz="2600" kern="1200"/>
        </a:p>
      </dsp:txBody>
      <dsp:txXfrm>
        <a:off x="0" y="2170295"/>
        <a:ext cx="2938860" cy="1763316"/>
      </dsp:txXfrm>
    </dsp:sp>
    <dsp:sp modelId="{FE26EAC8-B103-4704-B424-53E011CEC754}">
      <dsp:nvSpPr>
        <dsp:cNvPr id="0" name=""/>
        <dsp:cNvSpPr/>
      </dsp:nvSpPr>
      <dsp:spPr>
        <a:xfrm>
          <a:off x="3232746" y="2170296"/>
          <a:ext cx="2938860" cy="176331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/>
            <a:t>Menor ingreso</a:t>
          </a:r>
          <a:endParaRPr lang="en-US" sz="2600" kern="1200"/>
        </a:p>
      </dsp:txBody>
      <dsp:txXfrm>
        <a:off x="3232746" y="2170296"/>
        <a:ext cx="2938860" cy="1763316"/>
      </dsp:txXfrm>
    </dsp:sp>
    <dsp:sp modelId="{154B5510-3AF4-4814-A766-04FBB3341CBF}">
      <dsp:nvSpPr>
        <dsp:cNvPr id="0" name=""/>
        <dsp:cNvSpPr/>
      </dsp:nvSpPr>
      <dsp:spPr>
        <a:xfrm>
          <a:off x="6465492" y="2170296"/>
          <a:ext cx="2938860" cy="1763316"/>
        </a:xfrm>
        <a:prstGeom prst="rect">
          <a:avLst/>
        </a:prstGeom>
        <a:solidFill>
          <a:srgbClr val="FFCC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Menos limitación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(personal y laboral)</a:t>
          </a:r>
          <a:endParaRPr lang="en-US" sz="2600" kern="1200" dirty="0"/>
        </a:p>
      </dsp:txBody>
      <dsp:txXfrm>
        <a:off x="6465492" y="2170296"/>
        <a:ext cx="2938860" cy="17633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61011-E1F8-4FFF-BBA3-4E0DB124C4BC}">
      <dsp:nvSpPr>
        <dsp:cNvPr id="0" name=""/>
        <dsp:cNvSpPr/>
      </dsp:nvSpPr>
      <dsp:spPr>
        <a:xfrm>
          <a:off x="0" y="117957"/>
          <a:ext cx="2938860" cy="17633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0" i="0" kern="1200"/>
            <a:t>Visión: magnificación del campo</a:t>
          </a:r>
          <a:endParaRPr lang="en-US" sz="3000" kern="1200"/>
        </a:p>
      </dsp:txBody>
      <dsp:txXfrm>
        <a:off x="0" y="117957"/>
        <a:ext cx="2938860" cy="1763316"/>
      </dsp:txXfrm>
    </dsp:sp>
    <dsp:sp modelId="{EE3FEAB3-1F0F-4E6A-9A5A-078392636060}">
      <dsp:nvSpPr>
        <dsp:cNvPr id="0" name=""/>
        <dsp:cNvSpPr/>
      </dsp:nvSpPr>
      <dsp:spPr>
        <a:xfrm>
          <a:off x="3232745" y="117957"/>
          <a:ext cx="2938860" cy="1763316"/>
        </a:xfrm>
        <a:prstGeom prst="rect">
          <a:avLst/>
        </a:prstGeom>
        <a:solidFill>
          <a:srgbClr val="66FFC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0" i="0" kern="1200"/>
            <a:t>Visión en 2D</a:t>
          </a:r>
          <a:endParaRPr lang="en-US" sz="3000" kern="1200"/>
        </a:p>
      </dsp:txBody>
      <dsp:txXfrm>
        <a:off x="3232745" y="117957"/>
        <a:ext cx="2938860" cy="1763316"/>
      </dsp:txXfrm>
    </dsp:sp>
    <dsp:sp modelId="{89BEA9B9-0C3A-43EE-826F-3BE42E22A62E}">
      <dsp:nvSpPr>
        <dsp:cNvPr id="0" name=""/>
        <dsp:cNvSpPr/>
      </dsp:nvSpPr>
      <dsp:spPr>
        <a:xfrm>
          <a:off x="6465492" y="117957"/>
          <a:ext cx="2938860" cy="1763316"/>
        </a:xfrm>
        <a:prstGeom prst="rect">
          <a:avLst/>
        </a:prstGeom>
        <a:solidFill>
          <a:srgbClr val="FF5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0" i="0" kern="1200"/>
            <a:t>Precisión</a:t>
          </a:r>
          <a:endParaRPr lang="en-US" sz="3000" kern="1200"/>
        </a:p>
      </dsp:txBody>
      <dsp:txXfrm>
        <a:off x="6465492" y="117957"/>
        <a:ext cx="2938860" cy="1763316"/>
      </dsp:txXfrm>
    </dsp:sp>
    <dsp:sp modelId="{B65C5232-0111-4AD7-BF40-018A536FB2A4}">
      <dsp:nvSpPr>
        <dsp:cNvPr id="0" name=""/>
        <dsp:cNvSpPr/>
      </dsp:nvSpPr>
      <dsp:spPr>
        <a:xfrm>
          <a:off x="0" y="2175159"/>
          <a:ext cx="2938860" cy="1763316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0" i="0" kern="1200"/>
            <a:t>Posición más ergonómica</a:t>
          </a:r>
          <a:endParaRPr lang="en-US" sz="3000" kern="1200"/>
        </a:p>
      </dsp:txBody>
      <dsp:txXfrm>
        <a:off x="0" y="2175159"/>
        <a:ext cx="2938860" cy="1763316"/>
      </dsp:txXfrm>
    </dsp:sp>
    <dsp:sp modelId="{E2B85C08-9037-476A-8402-4AAB36A6ACFD}">
      <dsp:nvSpPr>
        <dsp:cNvPr id="0" name=""/>
        <dsp:cNvSpPr/>
      </dsp:nvSpPr>
      <dsp:spPr>
        <a:xfrm>
          <a:off x="3232746" y="2175160"/>
          <a:ext cx="2938860" cy="1763316"/>
        </a:xfrm>
        <a:prstGeom prst="rect">
          <a:avLst/>
        </a:prstGeom>
        <a:solidFill>
          <a:schemeClr val="accent5">
            <a:hueOff val="1950740"/>
            <a:satOff val="-15554"/>
            <a:lumOff val="-117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0" i="0" kern="1200" dirty="0"/>
            <a:t>Desarrollo de la técnica</a:t>
          </a:r>
          <a:endParaRPr lang="en-US" sz="3000" kern="1200" dirty="0"/>
        </a:p>
      </dsp:txBody>
      <dsp:txXfrm>
        <a:off x="3232746" y="2175160"/>
        <a:ext cx="2938860" cy="1763316"/>
      </dsp:txXfrm>
    </dsp:sp>
    <dsp:sp modelId="{37DC8D99-C2CE-4DEF-8159-01B2DE904C26}">
      <dsp:nvSpPr>
        <dsp:cNvPr id="0" name=""/>
        <dsp:cNvSpPr/>
      </dsp:nvSpPr>
      <dsp:spPr>
        <a:xfrm>
          <a:off x="6465492" y="2175160"/>
          <a:ext cx="2938860" cy="1763316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0" i="0" kern="1200"/>
            <a:t>Curva de aprendizaje</a:t>
          </a:r>
          <a:endParaRPr lang="en-US" sz="3000" kern="1200"/>
        </a:p>
      </dsp:txBody>
      <dsp:txXfrm>
        <a:off x="6465492" y="2175160"/>
        <a:ext cx="2938860" cy="1763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BC760-0C80-4889-911B-576C25587D23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D15A3-E9BE-45F3-ADCE-12D65A309B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18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Al hospital de León se nos encomendó responder a esta pregunta</a:t>
            </a:r>
          </a:p>
          <a:p>
            <a:r>
              <a:rPr lang="es-ES" dirty="0"/>
              <a:t>Y para poder responderla debemos retroceder en el tiempo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D15A3-E9BE-45F3-ADCE-12D65A309BF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40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Hasta los orígenes de la LPS, que se remontan a la época de los romanos en Pompeya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D15A3-E9BE-45F3-ADCE-12D65A309BF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64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el siglo XIX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D15A3-E9BE-45F3-ADCE-12D65A309BF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30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D15A3-E9BE-45F3-ADCE-12D65A309BF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27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Todos estos datos en que se han traducido en nuestro medio.</a:t>
            </a:r>
          </a:p>
          <a:p>
            <a:r>
              <a:rPr lang="es-ES" dirty="0"/>
              <a:t>Pues como veis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D15A3-E9BE-45F3-ADCE-12D65A309BFB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35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9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52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05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042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108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942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249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163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224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584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65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16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401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79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30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222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587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166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487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699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86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74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20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8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1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12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77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625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F4803D-5246-48AA-B0C1-305A522E0A78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EFD25-8A7C-4664-A101-6A4CC64D5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103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.png"/><Relationship Id="rId7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11" Type="http://schemas.microsoft.com/office/2007/relationships/diagramDrawing" Target="../diagrams/drawing3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50BD3-9D68-4932-B277-0CAD94A14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08" y="404219"/>
            <a:ext cx="11468910" cy="3329581"/>
          </a:xfrm>
        </p:spPr>
        <p:txBody>
          <a:bodyPr/>
          <a:lstStyle/>
          <a:p>
            <a:pPr algn="ctr"/>
            <a:r>
              <a:rPr lang="es-ES" sz="5400" b="1" dirty="0">
                <a:solidFill>
                  <a:schemeClr val="tx1"/>
                </a:solidFill>
              </a:rPr>
              <a:t>Cirugía de mínima invasión</a:t>
            </a:r>
            <a:r>
              <a:rPr lang="es-ES" sz="6000" b="1" dirty="0">
                <a:solidFill>
                  <a:schemeClr val="tx1"/>
                </a:solidFill>
              </a:rPr>
              <a:t>: </a:t>
            </a:r>
            <a:br>
              <a:rPr lang="es-ES" b="1" dirty="0">
                <a:solidFill>
                  <a:schemeClr val="tx1"/>
                </a:solidFill>
              </a:rPr>
            </a:br>
            <a:r>
              <a:rPr lang="es-ES" b="1" dirty="0">
                <a:solidFill>
                  <a:schemeClr val="tx1"/>
                </a:solidFill>
              </a:rPr>
              <a:t>Laparoscopia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4F8802-61C3-4150-82F9-BD9FB0C81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1576" y="4282633"/>
            <a:ext cx="5566858" cy="1480456"/>
          </a:xfrm>
          <a:solidFill>
            <a:srgbClr val="66FFCC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s-ES" b="1" cap="none" dirty="0">
                <a:solidFill>
                  <a:schemeClr val="tx1"/>
                </a:solidFill>
              </a:rPr>
              <a:t>Julia Carriles Guerrero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SECCION DE ginecología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Complejo asistencial de </a:t>
            </a:r>
            <a:r>
              <a:rPr lang="es-ES" b="1" dirty="0" err="1">
                <a:solidFill>
                  <a:schemeClr val="tx1"/>
                </a:solidFill>
              </a:rPr>
              <a:t>leon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B6C2B692-B8DF-4B9C-9C24-37BC2C74A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158949-0D53-498C-A906-0812A069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s-ES" sz="4200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6EB36C-3364-407B-869F-3092395C3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4FCD7CF-9730-42FD-9C42-E33FE14DC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5D0EC7-2B62-496B-A342-0C8D6D17F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7153602" cy="3658689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1960-1985. Kurt </a:t>
            </a:r>
            <a:r>
              <a:rPr lang="es-ES" sz="2000" b="1" dirty="0" err="1">
                <a:solidFill>
                  <a:schemeClr val="bg1"/>
                </a:solidFill>
              </a:rPr>
              <a:t>Semm</a:t>
            </a:r>
            <a:r>
              <a:rPr lang="es-ES" sz="2000" dirty="0">
                <a:solidFill>
                  <a:schemeClr val="bg1"/>
                </a:solidFill>
              </a:rPr>
              <a:t>. Ginecólogo alemán. </a:t>
            </a:r>
          </a:p>
          <a:p>
            <a:r>
              <a:rPr lang="es-ES" sz="2000" dirty="0">
                <a:solidFill>
                  <a:schemeClr val="bg1"/>
                </a:solidFill>
              </a:rPr>
              <a:t> Padre de la LPS moderna</a:t>
            </a:r>
          </a:p>
          <a:p>
            <a:r>
              <a:rPr lang="es-ES" sz="2000" dirty="0">
                <a:solidFill>
                  <a:schemeClr val="bg1"/>
                </a:solidFill>
              </a:rPr>
              <a:t> 75% de sus intervenciones las hacía por LPS.</a:t>
            </a:r>
          </a:p>
          <a:p>
            <a:r>
              <a:rPr lang="es-ES" sz="2000" dirty="0">
                <a:solidFill>
                  <a:schemeClr val="bg1"/>
                </a:solidFill>
              </a:rPr>
              <a:t> Desarrolló numeroso instrumental: insuflador    electrónico de CO2, movilizadores uterinos, electrocoagulación, pinzas…</a:t>
            </a:r>
          </a:p>
          <a:p>
            <a:r>
              <a:rPr lang="es-ES" sz="2000" dirty="0" err="1">
                <a:solidFill>
                  <a:schemeClr val="bg1"/>
                </a:solidFill>
              </a:rPr>
              <a:t>Pelvitrainer</a:t>
            </a:r>
            <a:endParaRPr lang="es-E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000" dirty="0">
                <a:solidFill>
                  <a:schemeClr val="bg1"/>
                </a:solidFill>
              </a:rPr>
              <a:t>     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bg1"/>
                </a:solidFill>
              </a:rPr>
              <a:t>         Muy criticado. TAC craneal</a:t>
            </a: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E9DB3E-7AFE-4DEF-98A1-A7FBC96E67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26" t="27871" r="63749" b="12253"/>
          <a:stretch/>
        </p:blipFill>
        <p:spPr>
          <a:xfrm>
            <a:off x="7802533" y="2501591"/>
            <a:ext cx="3472060" cy="3893604"/>
          </a:xfrm>
          <a:prstGeom prst="rect">
            <a:avLst/>
          </a:prstGeom>
          <a:solidFill>
            <a:srgbClr val="FFFFFF">
              <a:shade val="85000"/>
            </a:srgbClr>
          </a:solidFill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971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50F98-7697-4473-938A-0E36B8BF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9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ES" sz="4200" b="1" dirty="0">
                <a:solidFill>
                  <a:schemeClr val="tx1"/>
                </a:solidFill>
              </a:rPr>
              <a:t>Historia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2727F59-F842-4C71-BA0F-E2DAD09EA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216437"/>
              </p:ext>
            </p:extLst>
          </p:nvPr>
        </p:nvGraphicFramePr>
        <p:xfrm>
          <a:off x="1225231" y="1517968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107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BAD43-6015-44DA-9D0D-FB3AD9F9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9729" y="833102"/>
            <a:ext cx="9404723" cy="4332642"/>
          </a:xfrm>
        </p:spPr>
        <p:txBody>
          <a:bodyPr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ES" sz="6000" b="1" dirty="0">
                <a:solidFill>
                  <a:schemeClr val="tx1"/>
                </a:solidFill>
              </a:rPr>
              <a:t>Qué cambios ha provocado en la práctica clínica</a:t>
            </a:r>
            <a:r>
              <a:rPr lang="es-ES" sz="6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s-ES" sz="5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83C3D5-A37A-4486-AF55-B95510E2A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7" r="23333"/>
          <a:stretch/>
        </p:blipFill>
        <p:spPr>
          <a:xfrm>
            <a:off x="7680960" y="2453023"/>
            <a:ext cx="374904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021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115DF5-AFBD-4F66-AE21-09484AD4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D1B7F8-74CC-4614-855A-84CC82628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6BEC653-A047-40E7-A65C-5C7D3EDE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A27089-EF20-428F-BEFB-D680CC61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FA68AB-4F1A-4721-A4D2-0C578829A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43CBC87-A39A-44E4-9EE2-21CCD5CE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CEC55A-CF37-4916-89CD-20BF6006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89" y="589456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</a:t>
            </a:r>
            <a:r>
              <a:rPr lang="en-US" sz="4200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ara la paciente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BA0DA8F-BDD7-4700-9A51-E878856DFE6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3620506"/>
              </p:ext>
            </p:extLst>
          </p:nvPr>
        </p:nvGraphicFramePr>
        <p:xfrm>
          <a:off x="1225231" y="2051720"/>
          <a:ext cx="9404352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8526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3F1BD-E04C-4745-A3D7-EDA8956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91" y="909918"/>
            <a:ext cx="9404723" cy="140053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P</a:t>
            </a:r>
            <a:r>
              <a:rPr lang="es-ES" sz="4200" b="1" dirty="0">
                <a:solidFill>
                  <a:schemeClr val="tx1"/>
                </a:solidFill>
              </a:rPr>
              <a:t>ara el ginecólog@</a:t>
            </a:r>
          </a:p>
        </p:txBody>
      </p:sp>
      <p:graphicFrame>
        <p:nvGraphicFramePr>
          <p:cNvPr id="9" name="Marcador de contenido 6">
            <a:extLst>
              <a:ext uri="{FF2B5EF4-FFF2-40B4-BE49-F238E27FC236}">
                <a16:creationId xmlns:a16="http://schemas.microsoft.com/office/drawing/2014/main" id="{345B6256-32D3-443D-9587-F60CF041E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301363"/>
              </p:ext>
            </p:extLst>
          </p:nvPr>
        </p:nvGraphicFramePr>
        <p:xfrm>
          <a:off x="1057591" y="207912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8216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13819-C73E-4F22-8C08-B5CFEC21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s-ES" b="1" dirty="0">
                <a:solidFill>
                  <a:schemeClr val="tx1"/>
                </a:solidFill>
              </a:rPr>
              <a:t>Cambios para el SNS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4CEB93-F446-41AF-AE9A-2971AA724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1" y="4383559"/>
            <a:ext cx="5298833" cy="1631216"/>
          </a:xfrm>
          <a:solidFill>
            <a:srgbClr val="FFFFFF"/>
          </a:solidFill>
          <a:ln w="149225">
            <a:solidFill>
              <a:schemeClr val="accent1"/>
            </a:solidFill>
          </a:ln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ES" sz="2400" b="1" dirty="0"/>
              <a:t>LPS es Coste-efectiva????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94626A-6F92-4B4D-85E3-8861044B4C57}"/>
              </a:ext>
            </a:extLst>
          </p:cNvPr>
          <p:cNvSpPr txBox="1"/>
          <p:nvPr/>
        </p:nvSpPr>
        <p:spPr>
          <a:xfrm>
            <a:off x="798512" y="1764567"/>
            <a:ext cx="3105274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0">
            <a:spAutoFit/>
          </a:bodyPr>
          <a:lstStyle/>
          <a:p>
            <a:endParaRPr lang="es-ES" dirty="0"/>
          </a:p>
          <a:p>
            <a:endParaRPr lang="es-ES" dirty="0"/>
          </a:p>
          <a:p>
            <a:pPr algn="ctr"/>
            <a:r>
              <a:rPr lang="es-ES" dirty="0"/>
              <a:t> </a:t>
            </a:r>
            <a:r>
              <a:rPr lang="es-ES" sz="2000" b="1" dirty="0"/>
              <a:t>Mayor coste del instrumental</a:t>
            </a:r>
            <a:endParaRPr lang="es-ES" b="1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9F3B31-7322-447D-8B2F-E41375929A25}"/>
              </a:ext>
            </a:extLst>
          </p:cNvPr>
          <p:cNvSpPr txBox="1"/>
          <p:nvPr/>
        </p:nvSpPr>
        <p:spPr>
          <a:xfrm>
            <a:off x="8288216" y="1877805"/>
            <a:ext cx="3419526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" sz="2000" b="1" dirty="0"/>
          </a:p>
          <a:p>
            <a:endParaRPr lang="es-ES" sz="2000" b="1" dirty="0"/>
          </a:p>
          <a:p>
            <a:r>
              <a:rPr lang="es-ES" sz="2000" b="1" dirty="0"/>
              <a:t>Menor coste por paciente</a:t>
            </a:r>
          </a:p>
          <a:p>
            <a:endParaRPr lang="es-ES" sz="2000" b="1" dirty="0"/>
          </a:p>
          <a:p>
            <a:r>
              <a:rPr lang="es-ES" sz="2000" b="1" dirty="0"/>
              <a:t> 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F22757-6486-4294-A108-F9BCB73FE359}"/>
              </a:ext>
            </a:extLst>
          </p:cNvPr>
          <p:cNvSpPr txBox="1"/>
          <p:nvPr/>
        </p:nvSpPr>
        <p:spPr>
          <a:xfrm>
            <a:off x="1121813" y="4050646"/>
            <a:ext cx="3826689" cy="954107"/>
          </a:xfrm>
          <a:prstGeom prst="rect">
            <a:avLst/>
          </a:prstGeom>
          <a:solidFill>
            <a:srgbClr val="99CCFF"/>
          </a:solidFill>
        </p:spPr>
        <p:txBody>
          <a:bodyPr wrap="none" rtlCol="0" anchor="ctr" anchorCtr="0">
            <a:spAutoFit/>
          </a:bodyPr>
          <a:lstStyle/>
          <a:p>
            <a:r>
              <a:rPr lang="es-ES" dirty="0"/>
              <a:t>  </a:t>
            </a:r>
          </a:p>
          <a:p>
            <a:r>
              <a:rPr lang="es-ES" sz="2000" b="1" dirty="0"/>
              <a:t> Baja laboral menor duración</a:t>
            </a:r>
            <a:endParaRPr lang="es-ES" b="1" dirty="0"/>
          </a:p>
          <a:p>
            <a:r>
              <a:rPr lang="es-ES" dirty="0"/>
              <a:t> 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229BC90-168E-4542-B806-0A05A3DEDED9}"/>
              </a:ext>
            </a:extLst>
          </p:cNvPr>
          <p:cNvSpPr txBox="1"/>
          <p:nvPr/>
        </p:nvSpPr>
        <p:spPr>
          <a:xfrm>
            <a:off x="4478215" y="1933167"/>
            <a:ext cx="3270739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es-ES" dirty="0"/>
              <a:t> </a:t>
            </a:r>
          </a:p>
          <a:p>
            <a:endParaRPr lang="es-ES" sz="2000" b="1" dirty="0"/>
          </a:p>
          <a:p>
            <a:r>
              <a:rPr lang="es-ES" sz="2000" b="1" dirty="0"/>
              <a:t> Menos días de ingreso </a:t>
            </a:r>
          </a:p>
          <a:p>
            <a:endParaRPr lang="es-ES" b="1" dirty="0"/>
          </a:p>
          <a:p>
            <a:r>
              <a:rPr lang="es-ES" sz="2000" b="1" dirty="0"/>
              <a:t>  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5042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458DC-16AA-4C11-89EA-5E27AA9A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29272"/>
            <a:ext cx="9404723" cy="1400530"/>
          </a:xfrm>
        </p:spPr>
        <p:txBody>
          <a:bodyPr/>
          <a:lstStyle/>
          <a:p>
            <a:r>
              <a:rPr lang="es-ES" dirty="0"/>
              <a:t>Articulo </a:t>
            </a:r>
            <a:r>
              <a:rPr lang="es-ES"/>
              <a:t>coste beneficio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593E07-410C-45C9-93BD-07B35182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315" y="3097170"/>
            <a:ext cx="10255369" cy="4195481"/>
          </a:xfrm>
        </p:spPr>
        <p:txBody>
          <a:bodyPr>
            <a:normAutofit/>
          </a:bodyPr>
          <a:lstStyle/>
          <a:p>
            <a:r>
              <a:rPr lang="es-ES" sz="2400" dirty="0"/>
              <a:t>Estudio prospectivo. 1346 pacientes</a:t>
            </a:r>
          </a:p>
          <a:p>
            <a:r>
              <a:rPr lang="es-ES" sz="2400" dirty="0"/>
              <a:t>Recuperación: 6 semanas, 6 mes y 1 año.</a:t>
            </a:r>
          </a:p>
          <a:p>
            <a:r>
              <a:rPr lang="es-ES" sz="2400" dirty="0"/>
              <a:t>Calidad de vida: seguimiento de un </a:t>
            </a:r>
            <a:r>
              <a:rPr lang="es-ES" sz="2400" dirty="0" err="1"/>
              <a:t>año.Superior</a:t>
            </a:r>
            <a:r>
              <a:rPr lang="es-ES" sz="2400" dirty="0"/>
              <a:t> LPS a </a:t>
            </a:r>
            <a:r>
              <a:rPr lang="es-ES" sz="2400" dirty="0" err="1"/>
              <a:t>via</a:t>
            </a:r>
            <a:r>
              <a:rPr lang="es-ES" sz="2400" dirty="0"/>
              <a:t> vaginal y LPT</a:t>
            </a:r>
          </a:p>
          <a:p>
            <a:r>
              <a:rPr lang="es-ES" sz="2400" dirty="0"/>
              <a:t>Menores costes adicionales: menos consultas a posteriori, menor tiempo de </a:t>
            </a:r>
            <a:r>
              <a:rPr lang="es-ES" dirty="0"/>
              <a:t>ingreso</a:t>
            </a:r>
            <a:r>
              <a:rPr lang="es-ES" sz="2400" dirty="0"/>
              <a:t>, menores bajas</a:t>
            </a:r>
          </a:p>
          <a:p>
            <a:r>
              <a:rPr lang="es-ES" sz="2400" dirty="0"/>
              <a:t>LPS es coste-efectiva respecto a LPT, pero no vía vaginal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2C5AE7-77DC-4F63-82E0-134CC6F5A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0" t="46274" r="18875" b="32325"/>
          <a:stretch/>
        </p:blipFill>
        <p:spPr>
          <a:xfrm>
            <a:off x="728173" y="1145689"/>
            <a:ext cx="9534209" cy="16625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A10235D-5795-4850-A075-9D92308D73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2" t="30206" r="37308" b="44389"/>
          <a:stretch/>
        </p:blipFill>
        <p:spPr>
          <a:xfrm>
            <a:off x="728172" y="237960"/>
            <a:ext cx="6106381" cy="109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23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878E39B0-B6CB-49AB-A20A-A6C85A5CD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ACE1FF-2E0B-4426-BB4E-A08251AF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s-ES" sz="4200" b="1" dirty="0">
                <a:solidFill>
                  <a:schemeClr val="tx1"/>
                </a:solidFill>
              </a:rPr>
              <a:t>Complejo Asistencial de León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00E2A-988F-47B5-97D7-A1967C19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DF9A8DC-DF87-4436-BC2F-27B68DEB3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DCB844-1575-4CCC-ACD4-90BF3F71A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76" y="2543981"/>
            <a:ext cx="6578592" cy="3658689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80´s</a:t>
            </a:r>
            <a:r>
              <a:rPr lang="es-ES" sz="2000" dirty="0">
                <a:solidFill>
                  <a:schemeClr val="bg1"/>
                </a:solidFill>
              </a:rPr>
              <a:t> : Laparoscopias diagnósticas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1990 </a:t>
            </a:r>
            <a:r>
              <a:rPr lang="es-ES" sz="2000" dirty="0">
                <a:solidFill>
                  <a:schemeClr val="bg1"/>
                </a:solidFill>
              </a:rPr>
              <a:t>: Ligaduras tubáricas LPS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1995-96</a:t>
            </a:r>
            <a:r>
              <a:rPr lang="es-ES" sz="2000" dirty="0">
                <a:solidFill>
                  <a:schemeClr val="bg1"/>
                </a:solidFill>
              </a:rPr>
              <a:t>: patología anexial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2005 </a:t>
            </a:r>
            <a:r>
              <a:rPr lang="es-ES" sz="2000" dirty="0">
                <a:solidFill>
                  <a:schemeClr val="bg1"/>
                </a:solidFill>
              </a:rPr>
              <a:t>: Linfadenectomía pélvica + HT asistida LPS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2007 </a:t>
            </a:r>
            <a:r>
              <a:rPr lang="es-ES" sz="2000" dirty="0">
                <a:solidFill>
                  <a:schemeClr val="bg1"/>
                </a:solidFill>
              </a:rPr>
              <a:t>: Histerectomía total  LPS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2011</a:t>
            </a:r>
            <a:r>
              <a:rPr lang="es-ES" sz="2000" dirty="0">
                <a:solidFill>
                  <a:schemeClr val="bg1"/>
                </a:solidFill>
              </a:rPr>
              <a:t> : Linfadenectomía </a:t>
            </a:r>
            <a:r>
              <a:rPr lang="es-ES" sz="2000" dirty="0" err="1">
                <a:solidFill>
                  <a:schemeClr val="bg1"/>
                </a:solidFill>
              </a:rPr>
              <a:t>paraórtica</a:t>
            </a:r>
            <a:r>
              <a:rPr lang="es-ES" sz="2000" dirty="0">
                <a:solidFill>
                  <a:schemeClr val="bg1"/>
                </a:solidFill>
              </a:rPr>
              <a:t> LPS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B84D51-5EEC-4305-B100-77B2EEF02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520" y="2402308"/>
            <a:ext cx="4729904" cy="35634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76813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E5D98-38F0-47A8-8F1C-2FAEB08F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Complejo Asistencial de León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A46B048E-6366-41F3-90FF-250882FDBA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332141"/>
              </p:ext>
            </p:extLst>
          </p:nvPr>
        </p:nvGraphicFramePr>
        <p:xfrm>
          <a:off x="828991" y="1606248"/>
          <a:ext cx="10716897" cy="4383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256">
                  <a:extLst>
                    <a:ext uri="{9D8B030D-6E8A-4147-A177-3AD203B41FA5}">
                      <a16:colId xmlns:a16="http://schemas.microsoft.com/office/drawing/2014/main" val="1024051446"/>
                    </a:ext>
                  </a:extLst>
                </a:gridCol>
                <a:gridCol w="2329753">
                  <a:extLst>
                    <a:ext uri="{9D8B030D-6E8A-4147-A177-3AD203B41FA5}">
                      <a16:colId xmlns:a16="http://schemas.microsoft.com/office/drawing/2014/main" val="3283820272"/>
                    </a:ext>
                  </a:extLst>
                </a:gridCol>
                <a:gridCol w="2179320">
                  <a:extLst>
                    <a:ext uri="{9D8B030D-6E8A-4147-A177-3AD203B41FA5}">
                      <a16:colId xmlns:a16="http://schemas.microsoft.com/office/drawing/2014/main" val="2067446672"/>
                    </a:ext>
                  </a:extLst>
                </a:gridCol>
                <a:gridCol w="2127568">
                  <a:extLst>
                    <a:ext uri="{9D8B030D-6E8A-4147-A177-3AD203B41FA5}">
                      <a16:colId xmlns:a16="http://schemas.microsoft.com/office/drawing/2014/main" val="1958124302"/>
                    </a:ext>
                  </a:extLst>
                </a:gridCol>
              </a:tblGrid>
              <a:tr h="852310">
                <a:tc>
                  <a:txBody>
                    <a:bodyPr/>
                    <a:lstStyle/>
                    <a:p>
                      <a:r>
                        <a:rPr lang="es-ES" sz="2000"/>
                        <a:t> Parámetros</a:t>
                      </a:r>
                      <a:endParaRPr lang="es-ES" sz="2000" dirty="0"/>
                    </a:p>
                  </a:txBody>
                  <a:tcPr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/>
                        <a:t>1997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/>
                        <a:t>2007</a:t>
                      </a:r>
                      <a:endParaRPr lang="es-ES" sz="32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200"/>
                        <a:t>2018</a:t>
                      </a:r>
                      <a:endParaRPr lang="es-ES" sz="3200" dirty="0"/>
                    </a:p>
                  </a:txBody>
                  <a:tcPr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23359"/>
                  </a:ext>
                </a:extLst>
              </a:tr>
              <a:tr h="852310">
                <a:tc>
                  <a:txBody>
                    <a:bodyPr/>
                    <a:lstStyle/>
                    <a:p>
                      <a:r>
                        <a:rPr lang="es-ES" sz="2000" b="1" dirty="0"/>
                        <a:t>TIEMPO INGRESO MEDIO 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/>
                        <a:t>5.9 días</a:t>
                      </a:r>
                      <a:endParaRPr lang="es-ES" sz="2800" b="1" dirty="0"/>
                    </a:p>
                  </a:txBody>
                  <a:tcPr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4.3 días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3.6 días</a:t>
                      </a:r>
                    </a:p>
                  </a:txBody>
                  <a:tcPr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997393"/>
                  </a:ext>
                </a:extLst>
              </a:tr>
              <a:tr h="973832">
                <a:tc>
                  <a:txBody>
                    <a:bodyPr/>
                    <a:lstStyle/>
                    <a:p>
                      <a:r>
                        <a:rPr lang="es-ES" sz="2000" b="1" dirty="0"/>
                        <a:t>TIEMPO INGRESO MEDIO</a:t>
                      </a:r>
                    </a:p>
                    <a:p>
                      <a:r>
                        <a:rPr lang="es-ES" sz="2000" b="1" dirty="0"/>
                        <a:t>    Patología anexial</a:t>
                      </a:r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/>
                        <a:t>4-6 días</a:t>
                      </a:r>
                      <a:endParaRPr lang="es-ES" sz="2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2-3 </a:t>
                      </a:r>
                      <a:r>
                        <a:rPr lang="es-ES" sz="2800" b="1" dirty="0" err="1"/>
                        <a:t>dias</a:t>
                      </a:r>
                      <a:endParaRPr lang="es-ES" sz="2800" b="1" dirty="0"/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/>
                        <a:t>1-2 días </a:t>
                      </a:r>
                      <a:endParaRPr lang="es-ES" sz="2800" b="1" dirty="0"/>
                    </a:p>
                  </a:txBody>
                  <a:tcPr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893461"/>
                  </a:ext>
                </a:extLst>
              </a:tr>
              <a:tr h="852310">
                <a:tc>
                  <a:txBody>
                    <a:bodyPr/>
                    <a:lstStyle/>
                    <a:p>
                      <a:r>
                        <a:rPr lang="es-ES" sz="2000" b="1" dirty="0"/>
                        <a:t>CMA</a:t>
                      </a:r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/>
                        <a:t>50</a:t>
                      </a:r>
                      <a:endParaRPr lang="es-ES" sz="2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264 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117</a:t>
                      </a:r>
                    </a:p>
                  </a:txBody>
                  <a:tcPr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12136"/>
                  </a:ext>
                </a:extLst>
              </a:tr>
              <a:tr h="852310">
                <a:tc>
                  <a:txBody>
                    <a:bodyPr/>
                    <a:lstStyle/>
                    <a:p>
                      <a:r>
                        <a:rPr lang="es-ES" sz="2000" b="1" dirty="0" err="1"/>
                        <a:t>Nº</a:t>
                      </a:r>
                      <a:r>
                        <a:rPr lang="es-ES" sz="2000" b="1" dirty="0"/>
                        <a:t> CAMAS</a:t>
                      </a:r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/>
                        <a:t>42</a:t>
                      </a:r>
                      <a:endParaRPr lang="es-ES" sz="2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/>
                        <a:t>33 </a:t>
                      </a:r>
                      <a:endParaRPr lang="es-ES" sz="2800" b="1" dirty="0"/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12 </a:t>
                      </a:r>
                    </a:p>
                  </a:txBody>
                  <a:tcPr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766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365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CDEABBC-CBB7-4BCD-AE62-E572F83145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6" t="8948" r="9251" b="42754"/>
          <a:stretch/>
        </p:blipFill>
        <p:spPr>
          <a:xfrm>
            <a:off x="24004" y="35728"/>
            <a:ext cx="12167996" cy="68222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F70950-B246-4300-8271-90C0BD0750D1}"/>
              </a:ext>
            </a:extLst>
          </p:cNvPr>
          <p:cNvSpPr txBox="1"/>
          <p:nvPr/>
        </p:nvSpPr>
        <p:spPr>
          <a:xfrm>
            <a:off x="4005551" y="1066800"/>
            <a:ext cx="4180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17975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60B1A-392A-46E9-A3CB-443B7A4CB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368703"/>
            <a:ext cx="9404723" cy="3468833"/>
          </a:xfrm>
        </p:spPr>
        <p:txBody>
          <a:bodyPr/>
          <a:lstStyle/>
          <a:p>
            <a:pPr algn="ctr"/>
            <a:r>
              <a:rPr lang="es-E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ES" sz="5400" b="1" dirty="0">
                <a:solidFill>
                  <a:schemeClr val="tx1"/>
                </a:solidFill>
              </a:rPr>
              <a:t>Qué ha supuesto</a:t>
            </a:r>
            <a:br>
              <a:rPr lang="es-ES" sz="5400" b="1" dirty="0">
                <a:solidFill>
                  <a:schemeClr val="tx1"/>
                </a:solidFill>
              </a:rPr>
            </a:br>
            <a:r>
              <a:rPr lang="es-ES" sz="5400" b="1" dirty="0">
                <a:solidFill>
                  <a:schemeClr val="tx1"/>
                </a:solidFill>
              </a:rPr>
              <a:t> la LAPAROSCOPIA para la Ginecología actual</a:t>
            </a:r>
            <a:r>
              <a:rPr lang="es-E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s-ES"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1EE49F-04AE-4B3B-8FFF-34D6A68D4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3020464"/>
            <a:ext cx="3779520" cy="3537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186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2E7D12-808F-4C07-90BE-A4019A54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Origen de la endoscopia</a:t>
            </a:r>
            <a:endParaRPr lang="es-ES" sz="4200" b="1" dirty="0">
              <a:solidFill>
                <a:schemeClr val="tx1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44CFA2-43E0-463C-80D9-117CFC704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r>
              <a:rPr lang="es-ES" sz="2000" b="1">
                <a:solidFill>
                  <a:schemeClr val="bg1"/>
                </a:solidFill>
              </a:rPr>
              <a:t>Pompeya</a:t>
            </a:r>
            <a:r>
              <a:rPr lang="es-ES" sz="2000">
                <a:solidFill>
                  <a:schemeClr val="bg1"/>
                </a:solidFill>
              </a:rPr>
              <a:t>: ya realizaban endoscopias con espejos para explorar vagina, recto, cavidad oral.</a:t>
            </a:r>
          </a:p>
          <a:p>
            <a:pPr marL="0" indent="0">
              <a:buNone/>
            </a:pPr>
            <a:endParaRPr lang="es-ES" sz="2000">
              <a:solidFill>
                <a:schemeClr val="bg1"/>
              </a:solidFill>
            </a:endParaRPr>
          </a:p>
          <a:p>
            <a:r>
              <a:rPr lang="es-ES" sz="2000" b="1">
                <a:solidFill>
                  <a:schemeClr val="bg1"/>
                </a:solidFill>
              </a:rPr>
              <a:t>Siglo X. Abulcasis</a:t>
            </a:r>
            <a:r>
              <a:rPr lang="es-ES" sz="2000">
                <a:solidFill>
                  <a:schemeClr val="bg1"/>
                </a:solidFill>
              </a:rPr>
              <a:t>: primer examen órgano interno con luz. Visualización de cérvix uterino, incluso lo utilizó para asistir una histerectomía vaginal.</a:t>
            </a:r>
          </a:p>
          <a:p>
            <a:endParaRPr lang="es-ES" sz="200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0A2FEC-D3C0-44A8-B29D-E8404C94B7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25" t="24150" r="39750" b="13904"/>
          <a:stretch/>
        </p:blipFill>
        <p:spPr>
          <a:xfrm>
            <a:off x="6418708" y="2548281"/>
            <a:ext cx="4798043" cy="366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1167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B6C2B692-B8DF-4B9C-9C24-37BC2C74A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A7ED9A-86BD-4021-8FF7-24C80849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70" y="800985"/>
            <a:ext cx="8647470" cy="1016654"/>
          </a:xfrm>
        </p:spPr>
        <p:txBody>
          <a:bodyPr>
            <a:normAutofit/>
          </a:bodyPr>
          <a:lstStyle/>
          <a:p>
            <a:r>
              <a:rPr lang="es-ES" sz="4200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6EB36C-3364-407B-869F-3092395C3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4FCD7CF-9730-42FD-9C42-E33FE14DC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F57239-EC28-4D9B-BA71-740944523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7153602" cy="3658689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1805: </a:t>
            </a:r>
            <a:r>
              <a:rPr lang="es-ES" sz="2400" b="1" dirty="0" err="1">
                <a:solidFill>
                  <a:schemeClr val="bg1"/>
                </a:solidFill>
              </a:rPr>
              <a:t>Bozzini</a:t>
            </a:r>
            <a:r>
              <a:rPr lang="es-ES" sz="2400" dirty="0">
                <a:solidFill>
                  <a:schemeClr val="bg1"/>
                </a:solidFill>
              </a:rPr>
              <a:t>. Médico militar alemán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“Conductor lumínico”: Espéculos + luz de vela. 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Exploraciones en cadáver. Pero fue amonestado por la comunidad científica por indebida curiosidad</a:t>
            </a:r>
            <a:r>
              <a:rPr lang="es-ES" sz="2000" dirty="0">
                <a:solidFill>
                  <a:schemeClr val="bg1"/>
                </a:solidFill>
              </a:rPr>
              <a:t>.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endParaRPr lang="es-E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sz="2000" dirty="0">
              <a:solidFill>
                <a:schemeClr val="bg1"/>
              </a:solidFill>
            </a:endParaRP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" name="Imagen 3" descr="Imagen que contiene foto, tabla, artículos, diferente&#10;&#10;Descripción generada automáticamente">
            <a:extLst>
              <a:ext uri="{FF2B5EF4-FFF2-40B4-BE49-F238E27FC236}">
                <a16:creationId xmlns:a16="http://schemas.microsoft.com/office/drawing/2014/main" id="{2039E843-D14D-4C36-A12F-F0CD023EC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924" y="2476884"/>
            <a:ext cx="2901320" cy="373341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4772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878E39B0-B6CB-49AB-A20A-A6C85A5CD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C14AE3-7081-41F3-8C35-F34EEE5D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s-ES" sz="4200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000E2A-988F-47B5-97D7-A1967C19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DF9A8DC-DF87-4436-BC2F-27B68DEB3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3D3A1F-4F6C-4ED8-AC8A-5D1D56B89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6578592" cy="3658689"/>
          </a:xfrm>
        </p:spPr>
        <p:txBody>
          <a:bodyPr>
            <a:normAutofit/>
          </a:bodyPr>
          <a:lstStyle/>
          <a:p>
            <a:r>
              <a:rPr lang="es-ES" sz="2000" b="1">
                <a:solidFill>
                  <a:schemeClr val="bg1"/>
                </a:solidFill>
              </a:rPr>
              <a:t>1853: Desormeaux</a:t>
            </a:r>
            <a:r>
              <a:rPr lang="es-ES" sz="2000">
                <a:solidFill>
                  <a:schemeClr val="bg1"/>
                </a:solidFill>
              </a:rPr>
              <a:t>. Padre de la laparoscopia. </a:t>
            </a:r>
          </a:p>
          <a:p>
            <a:r>
              <a:rPr lang="es-ES" sz="2000">
                <a:solidFill>
                  <a:schemeClr val="bg1"/>
                </a:solidFill>
              </a:rPr>
              <a:t>Perfeccionó y utilizó por primera vez en humanos, el lichtleiter de Bozzini. </a:t>
            </a:r>
          </a:p>
          <a:p>
            <a:r>
              <a:rPr lang="es-ES" sz="2000">
                <a:solidFill>
                  <a:schemeClr val="bg1"/>
                </a:solidFill>
              </a:rPr>
              <a:t>Exploraciones uretrales y trató estenosis, papilomas…</a:t>
            </a:r>
          </a:p>
          <a:p>
            <a:r>
              <a:rPr lang="es-ES" sz="2000">
                <a:solidFill>
                  <a:schemeClr val="bg1"/>
                </a:solidFill>
              </a:rPr>
              <a:t>La fuente de luz : lámpara, alcohol y disolvente tipo aguarrás. </a:t>
            </a:r>
          </a:p>
          <a:p>
            <a:r>
              <a:rPr lang="es-ES" sz="2000">
                <a:solidFill>
                  <a:schemeClr val="bg1"/>
                </a:solidFill>
              </a:rPr>
              <a:t>Quemaduras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9E3CA6-5779-4562-A524-69AFC3017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692" y="2490543"/>
            <a:ext cx="4491851" cy="3450008"/>
          </a:xfrm>
          <a:prstGeom prst="rect">
            <a:avLst/>
          </a:prstGeom>
          <a:effectLst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B7B7709-63FE-4137-8E6D-BE92C7C4F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822" y="566878"/>
            <a:ext cx="5444200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C5B670-469F-4F78-87E8-D5821920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s-ES" sz="4200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BADE70-7449-4525-AC84-09E868F41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548281"/>
            <a:ext cx="5261803" cy="3658689"/>
          </a:xfrm>
        </p:spPr>
        <p:txBody>
          <a:bodyPr anchor="ctr" anchorCtr="0"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1885 </a:t>
            </a:r>
            <a:r>
              <a:rPr lang="es-ES" sz="2400" b="1" dirty="0" err="1">
                <a:solidFill>
                  <a:schemeClr val="bg1"/>
                </a:solidFill>
              </a:rPr>
              <a:t>Nitze</a:t>
            </a:r>
            <a:r>
              <a:rPr lang="es-ES" sz="2400" b="1" dirty="0">
                <a:solidFill>
                  <a:schemeClr val="bg1"/>
                </a:solidFill>
              </a:rPr>
              <a:t>. Urólogo alemán</a:t>
            </a:r>
            <a:r>
              <a:rPr lang="es-ES" sz="2400" dirty="0">
                <a:solidFill>
                  <a:schemeClr val="bg1"/>
                </a:solidFill>
              </a:rPr>
              <a:t>. </a:t>
            </a:r>
          </a:p>
          <a:p>
            <a:r>
              <a:rPr lang="es-ES" sz="2400" dirty="0">
                <a:solidFill>
                  <a:schemeClr val="bg1"/>
                </a:solidFill>
              </a:rPr>
              <a:t>Adaptó el foco de luz eléctrica al endoscopio</a:t>
            </a:r>
          </a:p>
          <a:p>
            <a:r>
              <a:rPr lang="es-ES" sz="2400" dirty="0">
                <a:solidFill>
                  <a:schemeClr val="bg1"/>
                </a:solidFill>
              </a:rPr>
              <a:t>Incorporó de lentes de aumento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01CEBB-58F1-4AEF-91D1-56D02FB62E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/>
          <a:stretch/>
        </p:blipFill>
        <p:spPr>
          <a:xfrm>
            <a:off x="6281267" y="2548281"/>
            <a:ext cx="5072925" cy="3662018"/>
          </a:xfrm>
          <a:prstGeom prst="rect">
            <a:avLst/>
          </a:prstGeom>
          <a:effectLst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94F779F-080A-422D-BE8B-CC412B3D8198}"/>
              </a:ext>
            </a:extLst>
          </p:cNvPr>
          <p:cNvSpPr txBox="1"/>
          <p:nvPr/>
        </p:nvSpPr>
        <p:spPr>
          <a:xfrm>
            <a:off x="4907280" y="746404"/>
            <a:ext cx="5322051" cy="1015663"/>
          </a:xfrm>
          <a:prstGeom prst="rect">
            <a:avLst/>
          </a:prstGeom>
          <a:solidFill>
            <a:srgbClr val="66FFCC"/>
          </a:solidFill>
        </p:spPr>
        <p:txBody>
          <a:bodyPr wrap="square" rtlCol="0" anchor="ctr" anchorCtr="0">
            <a:spAutoFit/>
          </a:bodyPr>
          <a:lstStyle/>
          <a:p>
            <a:pPr algn="ctr"/>
            <a:endParaRPr lang="es-ES" sz="2000" b="1" dirty="0"/>
          </a:p>
          <a:p>
            <a:pPr algn="ctr"/>
            <a:r>
              <a:rPr lang="es-ES" sz="2000" b="1" dirty="0"/>
              <a:t>1879 Thomas Edison. Foco eléctrico</a:t>
            </a:r>
          </a:p>
          <a:p>
            <a:pPr algn="ctr"/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40708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878E39B0-B6CB-49AB-A20A-A6C85A5CD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BD6FAC-9DDD-4C08-8E87-9E11CD33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s-ES" sz="4200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00E2A-988F-47B5-97D7-A1967C19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DF9A8DC-DF87-4436-BC2F-27B68DEB3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3A273B-EEDA-4BB8-8696-3C6DFFF8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68" y="2543981"/>
            <a:ext cx="6578592" cy="3658689"/>
          </a:xfrm>
        </p:spPr>
        <p:txBody>
          <a:bodyPr anchor="ctr" anchorCtr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" sz="2400" b="1" dirty="0">
                <a:solidFill>
                  <a:schemeClr val="bg1"/>
                </a:solidFill>
              </a:rPr>
              <a:t>1901. Neumoperitoneo</a:t>
            </a:r>
            <a:r>
              <a:rPr lang="es-ES" sz="2400" dirty="0">
                <a:solidFill>
                  <a:schemeClr val="bg1"/>
                </a:solidFill>
              </a:rPr>
              <a:t> con aire ambiente,  mayor seguridad de acceso a la cavidad. </a:t>
            </a:r>
          </a:p>
          <a:p>
            <a:pPr>
              <a:lnSpc>
                <a:spcPct val="90000"/>
              </a:lnSpc>
            </a:pPr>
            <a:r>
              <a:rPr lang="es-ES" sz="2400" b="1" dirty="0" err="1">
                <a:solidFill>
                  <a:schemeClr val="bg1"/>
                </a:solidFill>
              </a:rPr>
              <a:t>Zollikoffer</a:t>
            </a:r>
            <a:r>
              <a:rPr lang="es-ES" sz="2400" dirty="0">
                <a:solidFill>
                  <a:schemeClr val="bg1"/>
                </a:solidFill>
              </a:rPr>
              <a:t>.(Ginecólogo suizo) Incorporó el CO2 para hacer el neumoperitoneo.</a:t>
            </a:r>
          </a:p>
          <a:p>
            <a:pPr marL="0" indent="0">
              <a:lnSpc>
                <a:spcPct val="90000"/>
              </a:lnSpc>
              <a:buNone/>
            </a:pPr>
            <a:endParaRPr lang="es-ES" sz="1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400" b="1" dirty="0">
                <a:solidFill>
                  <a:schemeClr val="bg1"/>
                </a:solidFill>
              </a:rPr>
              <a:t>1920 </a:t>
            </a:r>
            <a:r>
              <a:rPr lang="es-ES" sz="2400" b="1" dirty="0" err="1">
                <a:solidFill>
                  <a:schemeClr val="bg1"/>
                </a:solidFill>
              </a:rPr>
              <a:t>Veress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ginecólogo húngaro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dirty="0">
                <a:solidFill>
                  <a:schemeClr val="bg1"/>
                </a:solidFill>
              </a:rPr>
              <a:t>      Diseñó agujas de insuflación.</a:t>
            </a:r>
          </a:p>
          <a:p>
            <a:pPr marL="0" indent="0">
              <a:lnSpc>
                <a:spcPct val="90000"/>
              </a:lnSpc>
              <a:buNone/>
            </a:pPr>
            <a:endParaRPr lang="es-ES" sz="24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ES" sz="2400" b="1" dirty="0">
                <a:solidFill>
                  <a:schemeClr val="bg1"/>
                </a:solidFill>
              </a:rPr>
              <a:t>      LPS DIAGNÓSTICAS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EC2165-F552-432F-B2F6-7532C07E1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382" y="2688291"/>
            <a:ext cx="4426162" cy="32522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647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59E7D-46A5-47A8-8361-2348E892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ES" sz="4200" b="1" dirty="0">
                <a:solidFill>
                  <a:schemeClr val="tx1"/>
                </a:solidFill>
              </a:rPr>
              <a:t>Historia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80047F2-ABA0-48EA-8C1E-4DAD7653E0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201947"/>
              </p:ext>
            </p:extLst>
          </p:nvPr>
        </p:nvGraphicFramePr>
        <p:xfrm>
          <a:off x="1149031" y="197244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426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">
            <a:extLst>
              <a:ext uri="{FF2B5EF4-FFF2-40B4-BE49-F238E27FC236}">
                <a16:creationId xmlns:a16="http://schemas.microsoft.com/office/drawing/2014/main" id="{B6C2B692-B8DF-4B9C-9C24-37BC2C74A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80BB1E-6A84-4CA9-A0A6-B7E31985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s-ES" sz="4200" b="1" dirty="0">
                <a:solidFill>
                  <a:schemeClr val="tx1"/>
                </a:solidFill>
              </a:rPr>
              <a:t>Historia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6EB36C-3364-407B-869F-3092395C3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B4FCD7CF-9730-42FD-9C42-E33FE14DC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F68799-20CF-42D7-933F-7B577A6DF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94" y="2528613"/>
            <a:ext cx="7505966" cy="3658689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1940 -1960  </a:t>
            </a:r>
          </a:p>
          <a:p>
            <a:pPr marL="0" indent="0">
              <a:buNone/>
            </a:pPr>
            <a:r>
              <a:rPr lang="es-ES" sz="2400" b="1" dirty="0">
                <a:solidFill>
                  <a:schemeClr val="bg1"/>
                </a:solidFill>
              </a:rPr>
              <a:t>  - Perfeccionamiento de lente de la óptica </a:t>
            </a:r>
          </a:p>
          <a:p>
            <a:pPr marL="0" indent="0">
              <a:buNone/>
            </a:pPr>
            <a:r>
              <a:rPr lang="es-ES" sz="2400" b="1" dirty="0">
                <a:solidFill>
                  <a:schemeClr val="bg1"/>
                </a:solidFill>
              </a:rPr>
              <a:t>  - </a:t>
            </a:r>
            <a:r>
              <a:rPr lang="es-ES" sz="2400" b="1" dirty="0" err="1">
                <a:solidFill>
                  <a:schemeClr val="bg1"/>
                </a:solidFill>
              </a:rPr>
              <a:t>Storz</a:t>
            </a:r>
            <a:r>
              <a:rPr lang="es-ES" sz="2400" b="1" dirty="0">
                <a:solidFill>
                  <a:schemeClr val="bg1"/>
                </a:solidFill>
              </a:rPr>
              <a:t> en 1945 incorporó fuente de luz fría </a:t>
            </a:r>
          </a:p>
          <a:p>
            <a:pPr marL="0" indent="0">
              <a:buNone/>
            </a:pPr>
            <a:r>
              <a:rPr lang="es-ES" sz="2400" b="1" dirty="0">
                <a:solidFill>
                  <a:schemeClr val="bg1"/>
                </a:solidFill>
              </a:rPr>
              <a:t> </a:t>
            </a:r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b="1" dirty="0">
                <a:solidFill>
                  <a:schemeClr val="bg1"/>
                </a:solidFill>
              </a:rPr>
              <a:t>1947 PALMER</a:t>
            </a:r>
            <a:r>
              <a:rPr lang="es-ES" sz="2400" dirty="0">
                <a:solidFill>
                  <a:schemeClr val="bg1"/>
                </a:solidFill>
              </a:rPr>
              <a:t>. Francés. Control de presión intraabdominal, no superior a 25mmHg.     Punto de Palmer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CB8786-0CE6-4773-AE4A-B160B098D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393" y="2420529"/>
            <a:ext cx="3177381" cy="38748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0271477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Personalizado 11">
      <a:dk1>
        <a:sysClr val="windowText" lastClr="000000"/>
      </a:dk1>
      <a:lt1>
        <a:srgbClr val="000000"/>
      </a:lt1>
      <a:dk2>
        <a:srgbClr val="EBEBEB"/>
      </a:dk2>
      <a:lt2>
        <a:srgbClr val="EBEBEB"/>
      </a:lt2>
      <a:accent1>
        <a:srgbClr val="00CC99"/>
      </a:accent1>
      <a:accent2>
        <a:srgbClr val="00CC99"/>
      </a:accent2>
      <a:accent3>
        <a:srgbClr val="9B6BF2"/>
      </a:accent3>
      <a:accent4>
        <a:srgbClr val="9B6BF2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652</Words>
  <Application>Microsoft Office PowerPoint</Application>
  <PresentationFormat>Panorámica</PresentationFormat>
  <Paragraphs>149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Comic Sans MS</vt:lpstr>
      <vt:lpstr>Wingdings 2</vt:lpstr>
      <vt:lpstr>Wingdings 3</vt:lpstr>
      <vt:lpstr>HDOfficeLightV0</vt:lpstr>
      <vt:lpstr>Ion</vt:lpstr>
      <vt:lpstr>Cirugía de mínima invasión:  Laparoscopia</vt:lpstr>
      <vt:lpstr>¿Qué ha supuesto  la LAPAROSCOPIA para la Ginecología actual?</vt:lpstr>
      <vt:lpstr>Origen de la endoscopia</vt:lpstr>
      <vt:lpstr>Historia</vt:lpstr>
      <vt:lpstr>Historia</vt:lpstr>
      <vt:lpstr>Historia</vt:lpstr>
      <vt:lpstr>Historia</vt:lpstr>
      <vt:lpstr>Historia</vt:lpstr>
      <vt:lpstr>Historia</vt:lpstr>
      <vt:lpstr>Historia</vt:lpstr>
      <vt:lpstr>Historia</vt:lpstr>
      <vt:lpstr>¿Qué cambios ha provocado en la práctica clínica?</vt:lpstr>
      <vt:lpstr>Para la paciente</vt:lpstr>
      <vt:lpstr>Para el ginecólog@</vt:lpstr>
      <vt:lpstr>Cambios para el SNS</vt:lpstr>
      <vt:lpstr>Articulo coste beneficio</vt:lpstr>
      <vt:lpstr>Complejo Asistencial de León</vt:lpstr>
      <vt:lpstr>Complejo Asistencial de León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Cirugía de mínima invasión:  Laparoscopia</dc:title>
  <dc:creator>julia carriles guerrero</dc:creator>
  <cp:lastModifiedBy>julia carriles guerrero</cp:lastModifiedBy>
  <cp:revision>10</cp:revision>
  <dcterms:created xsi:type="dcterms:W3CDTF">2019-10-24T16:41:56Z</dcterms:created>
  <dcterms:modified xsi:type="dcterms:W3CDTF">2019-10-25T14:08:44Z</dcterms:modified>
</cp:coreProperties>
</file>