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77" r:id="rId3"/>
    <p:sldId id="278" r:id="rId4"/>
    <p:sldId id="263" r:id="rId5"/>
    <p:sldId id="257" r:id="rId6"/>
    <p:sldId id="275" r:id="rId7"/>
    <p:sldId id="265" r:id="rId8"/>
    <p:sldId id="258" r:id="rId9"/>
    <p:sldId id="259" r:id="rId10"/>
    <p:sldId id="273" r:id="rId11"/>
    <p:sldId id="260" r:id="rId12"/>
    <p:sldId id="261" r:id="rId13"/>
    <p:sldId id="274" r:id="rId14"/>
    <p:sldId id="262" r:id="rId15"/>
    <p:sldId id="276" r:id="rId16"/>
    <p:sldId id="266" r:id="rId17"/>
    <p:sldId id="267" r:id="rId18"/>
    <p:sldId id="264" r:id="rId19"/>
    <p:sldId id="271" r:id="rId20"/>
    <p:sldId id="270" r:id="rId21"/>
    <p:sldId id="280" r:id="rId22"/>
    <p:sldId id="281" r:id="rId23"/>
    <p:sldId id="284" r:id="rId24"/>
    <p:sldId id="268" r:id="rId25"/>
    <p:sldId id="272" r:id="rId26"/>
    <p:sldId id="269" r:id="rId27"/>
    <p:sldId id="282" r:id="rId28"/>
    <p:sldId id="279" r:id="rId2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283804-1648-4332-8721-76196927310F}" v="61" dt="2021-10-23T18:20:09.0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2" autoAdjust="0"/>
    <p:restoredTop sz="87045" autoAdjust="0"/>
  </p:normalViewPr>
  <p:slideViewPr>
    <p:cSldViewPr snapToGrid="0">
      <p:cViewPr varScale="1">
        <p:scale>
          <a:sx n="58" d="100"/>
          <a:sy n="58" d="100"/>
        </p:scale>
        <p:origin x="102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ngrid perez" userId="f86ed3cd6c7fcfb2" providerId="LiveId" clId="{A8283804-1648-4332-8721-76196927310F}"/>
    <pc:docChg chg="undo custSel addSld delSld modSld sldOrd">
      <pc:chgData name="ingrid perez" userId="f86ed3cd6c7fcfb2" providerId="LiveId" clId="{A8283804-1648-4332-8721-76196927310F}" dt="2021-10-24T16:23:13.237" v="3796" actId="20577"/>
      <pc:docMkLst>
        <pc:docMk/>
      </pc:docMkLst>
      <pc:sldChg chg="addSp delSp modSp mod setBg setClrOvrMap">
        <pc:chgData name="ingrid perez" userId="f86ed3cd6c7fcfb2" providerId="LiveId" clId="{A8283804-1648-4332-8721-76196927310F}" dt="2021-10-24T06:59:57.716" v="1375" actId="26606"/>
        <pc:sldMkLst>
          <pc:docMk/>
          <pc:sldMk cId="1739809483" sldId="256"/>
        </pc:sldMkLst>
        <pc:spChg chg="mod">
          <ac:chgData name="ingrid perez" userId="f86ed3cd6c7fcfb2" providerId="LiveId" clId="{A8283804-1648-4332-8721-76196927310F}" dt="2021-10-24T06:59:57.716" v="1375" actId="26606"/>
          <ac:spMkLst>
            <pc:docMk/>
            <pc:sldMk cId="1739809483" sldId="256"/>
            <ac:spMk id="2" creationId="{84DE1F4C-403B-4C5C-A3C5-28D76652D605}"/>
          </ac:spMkLst>
        </pc:spChg>
        <pc:spChg chg="mod">
          <ac:chgData name="ingrid perez" userId="f86ed3cd6c7fcfb2" providerId="LiveId" clId="{A8283804-1648-4332-8721-76196927310F}" dt="2021-10-24T06:59:57.716" v="1375" actId="26606"/>
          <ac:spMkLst>
            <pc:docMk/>
            <pc:sldMk cId="1739809483" sldId="256"/>
            <ac:spMk id="3" creationId="{176910B4-F65C-4C5C-92EA-E3B28C1ACBD0}"/>
          </ac:spMkLst>
        </pc:spChg>
        <pc:spChg chg="add">
          <ac:chgData name="ingrid perez" userId="f86ed3cd6c7fcfb2" providerId="LiveId" clId="{A8283804-1648-4332-8721-76196927310F}" dt="2021-10-24T06:59:57.716" v="1375" actId="26606"/>
          <ac:spMkLst>
            <pc:docMk/>
            <pc:sldMk cId="1739809483" sldId="256"/>
            <ac:spMk id="11" creationId="{0671A8AE-40A1-4631-A6B8-581AFF065482}"/>
          </ac:spMkLst>
        </pc:spChg>
        <pc:spChg chg="add">
          <ac:chgData name="ingrid perez" userId="f86ed3cd6c7fcfb2" providerId="LiveId" clId="{A8283804-1648-4332-8721-76196927310F}" dt="2021-10-24T06:59:57.716" v="1375" actId="26606"/>
          <ac:spMkLst>
            <pc:docMk/>
            <pc:sldMk cId="1739809483" sldId="256"/>
            <ac:spMk id="13" creationId="{AB58EF07-17C2-48CF-ABB0-EEF1F17CB8F0}"/>
          </ac:spMkLst>
        </pc:spChg>
        <pc:spChg chg="add">
          <ac:chgData name="ingrid perez" userId="f86ed3cd6c7fcfb2" providerId="LiveId" clId="{A8283804-1648-4332-8721-76196927310F}" dt="2021-10-24T06:59:57.716" v="1375" actId="26606"/>
          <ac:spMkLst>
            <pc:docMk/>
            <pc:sldMk cId="1739809483" sldId="256"/>
            <ac:spMk id="15" creationId="{AF2F604E-43BE-4DC3-B983-E071523364F8}"/>
          </ac:spMkLst>
        </pc:spChg>
        <pc:spChg chg="add">
          <ac:chgData name="ingrid perez" userId="f86ed3cd6c7fcfb2" providerId="LiveId" clId="{A8283804-1648-4332-8721-76196927310F}" dt="2021-10-24T06:59:57.716" v="1375" actId="26606"/>
          <ac:spMkLst>
            <pc:docMk/>
            <pc:sldMk cId="1739809483" sldId="256"/>
            <ac:spMk id="17" creationId="{08C9B587-E65E-4B52-B37C-ABEBB6E87928}"/>
          </ac:spMkLst>
        </pc:spChg>
        <pc:picChg chg="del mod">
          <ac:chgData name="ingrid perez" userId="f86ed3cd6c7fcfb2" providerId="LiveId" clId="{A8283804-1648-4332-8721-76196927310F}" dt="2021-10-23T17:30:37.414" v="370" actId="21"/>
          <ac:picMkLst>
            <pc:docMk/>
            <pc:sldMk cId="1739809483" sldId="256"/>
            <ac:picMk id="5" creationId="{13F4024C-4480-45FB-A179-7E5A9BCD401C}"/>
          </ac:picMkLst>
        </pc:picChg>
        <pc:picChg chg="add mod ord">
          <ac:chgData name="ingrid perez" userId="f86ed3cd6c7fcfb2" providerId="LiveId" clId="{A8283804-1648-4332-8721-76196927310F}" dt="2021-10-24T06:59:57.716" v="1375" actId="26606"/>
          <ac:picMkLst>
            <pc:docMk/>
            <pc:sldMk cId="1739809483" sldId="256"/>
            <ac:picMk id="6" creationId="{9D9DEF30-8CA9-4646-8294-BEE732290CA2}"/>
          </ac:picMkLst>
        </pc:picChg>
      </pc:sldChg>
      <pc:sldChg chg="addSp delSp modSp mod">
        <pc:chgData name="ingrid perez" userId="f86ed3cd6c7fcfb2" providerId="LiveId" clId="{A8283804-1648-4332-8721-76196927310F}" dt="2021-10-24T14:44:41.069" v="1754" actId="20577"/>
        <pc:sldMkLst>
          <pc:docMk/>
          <pc:sldMk cId="66683671" sldId="257"/>
        </pc:sldMkLst>
        <pc:spChg chg="mod">
          <ac:chgData name="ingrid perez" userId="f86ed3cd6c7fcfb2" providerId="LiveId" clId="{A8283804-1648-4332-8721-76196927310F}" dt="2021-10-24T14:44:41.069" v="1754" actId="20577"/>
          <ac:spMkLst>
            <pc:docMk/>
            <pc:sldMk cId="66683671" sldId="257"/>
            <ac:spMk id="2" creationId="{48BD1415-98CF-4C6C-99BB-73E001D8F307}"/>
          </ac:spMkLst>
        </pc:spChg>
        <pc:spChg chg="mod">
          <ac:chgData name="ingrid perez" userId="f86ed3cd6c7fcfb2" providerId="LiveId" clId="{A8283804-1648-4332-8721-76196927310F}" dt="2021-10-23T17:33:28.245" v="389" actId="14100"/>
          <ac:spMkLst>
            <pc:docMk/>
            <pc:sldMk cId="66683671" sldId="257"/>
            <ac:spMk id="3" creationId="{6F522297-23A1-4D22-934F-7014400C03F4}"/>
          </ac:spMkLst>
        </pc:spChg>
        <pc:spChg chg="mod">
          <ac:chgData name="ingrid perez" userId="f86ed3cd6c7fcfb2" providerId="LiveId" clId="{A8283804-1648-4332-8721-76196927310F}" dt="2021-10-23T17:18:04.532" v="306" actId="20577"/>
          <ac:spMkLst>
            <pc:docMk/>
            <pc:sldMk cId="66683671" sldId="257"/>
            <ac:spMk id="4" creationId="{BA16528A-A901-4C3B-B48B-21A16A846DB9}"/>
          </ac:spMkLst>
        </pc:spChg>
        <pc:graphicFrameChg chg="add mod">
          <ac:chgData name="ingrid perez" userId="f86ed3cd6c7fcfb2" providerId="LiveId" clId="{A8283804-1648-4332-8721-76196927310F}" dt="2021-10-24T07:05:18.167" v="1627" actId="14100"/>
          <ac:graphicFrameMkLst>
            <pc:docMk/>
            <pc:sldMk cId="66683671" sldId="257"/>
            <ac:graphicFrameMk id="9" creationId="{FE3120C2-C76E-4C7B-9479-5A0B0E272D0B}"/>
          </ac:graphicFrameMkLst>
        </pc:graphicFrameChg>
        <pc:picChg chg="add mod">
          <ac:chgData name="ingrid perez" userId="f86ed3cd6c7fcfb2" providerId="LiveId" clId="{A8283804-1648-4332-8721-76196927310F}" dt="2021-10-24T07:04:52.193" v="1624" actId="1076"/>
          <ac:picMkLst>
            <pc:docMk/>
            <pc:sldMk cId="66683671" sldId="257"/>
            <ac:picMk id="5" creationId="{8227012A-A65B-475F-B95A-82BD142320AB}"/>
          </ac:picMkLst>
        </pc:picChg>
        <pc:picChg chg="add del mod modCrop">
          <ac:chgData name="ingrid perez" userId="f86ed3cd6c7fcfb2" providerId="LiveId" clId="{A8283804-1648-4332-8721-76196927310F}" dt="2021-10-23T17:29:01.213" v="327"/>
          <ac:picMkLst>
            <pc:docMk/>
            <pc:sldMk cId="66683671" sldId="257"/>
            <ac:picMk id="5" creationId="{E622C2A3-735A-408C-B207-B293A24D15A5}"/>
          </ac:picMkLst>
        </pc:picChg>
        <pc:picChg chg="add del mod modCrop">
          <ac:chgData name="ingrid perez" userId="f86ed3cd6c7fcfb2" providerId="LiveId" clId="{A8283804-1648-4332-8721-76196927310F}" dt="2021-10-24T07:04:39.530" v="1622" actId="21"/>
          <ac:picMkLst>
            <pc:docMk/>
            <pc:sldMk cId="66683671" sldId="257"/>
            <ac:picMk id="6" creationId="{C0CCF994-D6A7-4D8D-BE99-4673CD4307B0}"/>
          </ac:picMkLst>
        </pc:picChg>
      </pc:sldChg>
      <pc:sldChg chg="addSp delSp modSp mod setBg">
        <pc:chgData name="ingrid perez" userId="f86ed3cd6c7fcfb2" providerId="LiveId" clId="{A8283804-1648-4332-8721-76196927310F}" dt="2021-10-24T07:10:24.115" v="1671" actId="26606"/>
        <pc:sldMkLst>
          <pc:docMk/>
          <pc:sldMk cId="129430122" sldId="258"/>
        </pc:sldMkLst>
        <pc:spChg chg="mod ord">
          <ac:chgData name="ingrid perez" userId="f86ed3cd6c7fcfb2" providerId="LiveId" clId="{A8283804-1648-4332-8721-76196927310F}" dt="2021-10-24T07:10:24.115" v="1671" actId="26606"/>
          <ac:spMkLst>
            <pc:docMk/>
            <pc:sldMk cId="129430122" sldId="258"/>
            <ac:spMk id="2" creationId="{90030A56-CDC3-47A3-B845-6B6297198E4E}"/>
          </ac:spMkLst>
        </pc:spChg>
        <pc:spChg chg="del">
          <ac:chgData name="ingrid perez" userId="f86ed3cd6c7fcfb2" providerId="LiveId" clId="{A8283804-1648-4332-8721-76196927310F}" dt="2021-10-23T09:09:16.952" v="1"/>
          <ac:spMkLst>
            <pc:docMk/>
            <pc:sldMk cId="129430122" sldId="258"/>
            <ac:spMk id="3" creationId="{4D919221-40A5-4A22-A1D4-86AB48FC953E}"/>
          </ac:spMkLst>
        </pc:spChg>
        <pc:spChg chg="add">
          <ac:chgData name="ingrid perez" userId="f86ed3cd6c7fcfb2" providerId="LiveId" clId="{A8283804-1648-4332-8721-76196927310F}" dt="2021-10-24T07:10:24.115" v="1671" actId="26606"/>
          <ac:spMkLst>
            <pc:docMk/>
            <pc:sldMk cId="129430122" sldId="258"/>
            <ac:spMk id="9" creationId="{37C89E4B-3C9F-44B9-8B86-D9E3D112D8EC}"/>
          </ac:spMkLst>
        </pc:spChg>
        <pc:picChg chg="add mod">
          <ac:chgData name="ingrid perez" userId="f86ed3cd6c7fcfb2" providerId="LiveId" clId="{A8283804-1648-4332-8721-76196927310F}" dt="2021-10-23T17:40:27.974" v="439" actId="1076"/>
          <ac:picMkLst>
            <pc:docMk/>
            <pc:sldMk cId="129430122" sldId="258"/>
            <ac:picMk id="3" creationId="{D127FB21-E6EF-4526-9663-AC695C89B292}"/>
          </ac:picMkLst>
        </pc:picChg>
        <pc:picChg chg="add mod">
          <ac:chgData name="ingrid perez" userId="f86ed3cd6c7fcfb2" providerId="LiveId" clId="{A8283804-1648-4332-8721-76196927310F}" dt="2021-10-24T07:10:24.115" v="1671" actId="26606"/>
          <ac:picMkLst>
            <pc:docMk/>
            <pc:sldMk cId="129430122" sldId="258"/>
            <ac:picMk id="4" creationId="{74971F93-045A-4B04-BDC4-4CEFC76967EA}"/>
          </ac:picMkLst>
        </pc:picChg>
        <pc:cxnChg chg="add">
          <ac:chgData name="ingrid perez" userId="f86ed3cd6c7fcfb2" providerId="LiveId" clId="{A8283804-1648-4332-8721-76196927310F}" dt="2021-10-24T07:10:24.115" v="1671" actId="26606"/>
          <ac:cxnSpMkLst>
            <pc:docMk/>
            <pc:sldMk cId="129430122" sldId="258"/>
            <ac:cxnSpMk id="11" creationId="{AA2EAA10-076F-46BD-8F0F-B9A2FB77A85C}"/>
          </ac:cxnSpMkLst>
        </pc:cxnChg>
        <pc:cxnChg chg="add">
          <ac:chgData name="ingrid perez" userId="f86ed3cd6c7fcfb2" providerId="LiveId" clId="{A8283804-1648-4332-8721-76196927310F}" dt="2021-10-24T07:10:24.115" v="1671" actId="26606"/>
          <ac:cxnSpMkLst>
            <pc:docMk/>
            <pc:sldMk cId="129430122" sldId="258"/>
            <ac:cxnSpMk id="13" creationId="{D891E407-403B-4764-86C9-33A56D3BCAA3}"/>
          </ac:cxnSpMkLst>
        </pc:cxnChg>
      </pc:sldChg>
      <pc:sldChg chg="addSp delSp modSp mod setBg">
        <pc:chgData name="ingrid perez" userId="f86ed3cd6c7fcfb2" providerId="LiveId" clId="{A8283804-1648-4332-8721-76196927310F}" dt="2021-10-24T07:11:21.746" v="1674" actId="14100"/>
        <pc:sldMkLst>
          <pc:docMk/>
          <pc:sldMk cId="1905029076" sldId="259"/>
        </pc:sldMkLst>
        <pc:spChg chg="mod">
          <ac:chgData name="ingrid perez" userId="f86ed3cd6c7fcfb2" providerId="LiveId" clId="{A8283804-1648-4332-8721-76196927310F}" dt="2021-10-24T07:10:44.100" v="1672" actId="26606"/>
          <ac:spMkLst>
            <pc:docMk/>
            <pc:sldMk cId="1905029076" sldId="259"/>
            <ac:spMk id="2" creationId="{1428351A-2EA1-4F43-AAEE-029CF968B298}"/>
          </ac:spMkLst>
        </pc:spChg>
        <pc:spChg chg="del mod">
          <ac:chgData name="ingrid perez" userId="f86ed3cd6c7fcfb2" providerId="LiveId" clId="{A8283804-1648-4332-8721-76196927310F}" dt="2021-10-23T09:10:07.522" v="38"/>
          <ac:spMkLst>
            <pc:docMk/>
            <pc:sldMk cId="1905029076" sldId="259"/>
            <ac:spMk id="3" creationId="{CFF807C7-82C9-4105-841B-13ACD4BE6AE4}"/>
          </ac:spMkLst>
        </pc:spChg>
        <pc:spChg chg="add">
          <ac:chgData name="ingrid perez" userId="f86ed3cd6c7fcfb2" providerId="LiveId" clId="{A8283804-1648-4332-8721-76196927310F}" dt="2021-10-24T07:10:44.100" v="1672" actId="26606"/>
          <ac:spMkLst>
            <pc:docMk/>
            <pc:sldMk cId="1905029076" sldId="259"/>
            <ac:spMk id="9" creationId="{AB45A142-4255-493C-8284-5D566C121B10}"/>
          </ac:spMkLst>
        </pc:spChg>
        <pc:picChg chg="add mod">
          <ac:chgData name="ingrid perez" userId="f86ed3cd6c7fcfb2" providerId="LiveId" clId="{A8283804-1648-4332-8721-76196927310F}" dt="2021-10-24T07:11:21.746" v="1674" actId="14100"/>
          <ac:picMkLst>
            <pc:docMk/>
            <pc:sldMk cId="1905029076" sldId="259"/>
            <ac:picMk id="3" creationId="{26FAAC44-CE40-4061-85C4-4134E07AC9F6}"/>
          </ac:picMkLst>
        </pc:picChg>
        <pc:picChg chg="add mod">
          <ac:chgData name="ingrid perez" userId="f86ed3cd6c7fcfb2" providerId="LiveId" clId="{A8283804-1648-4332-8721-76196927310F}" dt="2021-10-24T07:10:44.100" v="1672" actId="26606"/>
          <ac:picMkLst>
            <pc:docMk/>
            <pc:sldMk cId="1905029076" sldId="259"/>
            <ac:picMk id="4" creationId="{6151C1E5-28AE-405A-AB36-7DD1CAEFE3AB}"/>
          </ac:picMkLst>
        </pc:picChg>
        <pc:cxnChg chg="add">
          <ac:chgData name="ingrid perez" userId="f86ed3cd6c7fcfb2" providerId="LiveId" clId="{A8283804-1648-4332-8721-76196927310F}" dt="2021-10-24T07:10:44.100" v="1672" actId="26606"/>
          <ac:cxnSpMkLst>
            <pc:docMk/>
            <pc:sldMk cId="1905029076" sldId="259"/>
            <ac:cxnSpMk id="11" creationId="{38FB9660-F42F-4313-BBC4-47C007FE484C}"/>
          </ac:cxnSpMkLst>
        </pc:cxnChg>
      </pc:sldChg>
      <pc:sldChg chg="addSp modSp mod">
        <pc:chgData name="ingrid perez" userId="f86ed3cd6c7fcfb2" providerId="LiveId" clId="{A8283804-1648-4332-8721-76196927310F}" dt="2021-10-24T14:55:21.431" v="1877" actId="14100"/>
        <pc:sldMkLst>
          <pc:docMk/>
          <pc:sldMk cId="3999903059" sldId="260"/>
        </pc:sldMkLst>
        <pc:spChg chg="mod">
          <ac:chgData name="ingrid perez" userId="f86ed3cd6c7fcfb2" providerId="LiveId" clId="{A8283804-1648-4332-8721-76196927310F}" dt="2021-10-24T14:52:54.380" v="1810" actId="120"/>
          <ac:spMkLst>
            <pc:docMk/>
            <pc:sldMk cId="3999903059" sldId="260"/>
            <ac:spMk id="2" creationId="{85DFE419-451F-432A-B3FB-29B91556ADCE}"/>
          </ac:spMkLst>
        </pc:spChg>
        <pc:spChg chg="mod">
          <ac:chgData name="ingrid perez" userId="f86ed3cd6c7fcfb2" providerId="LiveId" clId="{A8283804-1648-4332-8721-76196927310F}" dt="2021-10-24T14:55:21.431" v="1877" actId="14100"/>
          <ac:spMkLst>
            <pc:docMk/>
            <pc:sldMk cId="3999903059" sldId="260"/>
            <ac:spMk id="3" creationId="{D01A1631-DD3B-41C2-9DBD-937E5D206A91}"/>
          </ac:spMkLst>
        </pc:spChg>
        <pc:spChg chg="add mod">
          <ac:chgData name="ingrid perez" userId="f86ed3cd6c7fcfb2" providerId="LiveId" clId="{A8283804-1648-4332-8721-76196927310F}" dt="2021-10-23T09:12:57.597" v="53"/>
          <ac:spMkLst>
            <pc:docMk/>
            <pc:sldMk cId="3999903059" sldId="260"/>
            <ac:spMk id="4" creationId="{2358CADD-D183-4A1D-BF7A-1ACE0DED2A74}"/>
          </ac:spMkLst>
        </pc:spChg>
        <pc:spChg chg="add mod">
          <ac:chgData name="ingrid perez" userId="f86ed3cd6c7fcfb2" providerId="LiveId" clId="{A8283804-1648-4332-8721-76196927310F}" dt="2021-10-24T14:55:16.254" v="1876" actId="14100"/>
          <ac:spMkLst>
            <pc:docMk/>
            <pc:sldMk cId="3999903059" sldId="260"/>
            <ac:spMk id="7" creationId="{7191A23A-868B-4DD6-BD9C-1349FEE95612}"/>
          </ac:spMkLst>
        </pc:spChg>
        <pc:picChg chg="add mod">
          <ac:chgData name="ingrid perez" userId="f86ed3cd6c7fcfb2" providerId="LiveId" clId="{A8283804-1648-4332-8721-76196927310F}" dt="2021-10-24T06:29:01.902" v="1072" actId="1076"/>
          <ac:picMkLst>
            <pc:docMk/>
            <pc:sldMk cId="3999903059" sldId="260"/>
            <ac:picMk id="5" creationId="{8E506535-D11F-4EEF-A1D7-38A04DD03A3C}"/>
          </ac:picMkLst>
        </pc:picChg>
        <pc:picChg chg="add mod">
          <ac:chgData name="ingrid perez" userId="f86ed3cd6c7fcfb2" providerId="LiveId" clId="{A8283804-1648-4332-8721-76196927310F}" dt="2021-10-24T14:54:39.874" v="1867" actId="1076"/>
          <ac:picMkLst>
            <pc:docMk/>
            <pc:sldMk cId="3999903059" sldId="260"/>
            <ac:picMk id="6" creationId="{FD043627-C8F1-4707-A41C-DEDA2C776221}"/>
          </ac:picMkLst>
        </pc:picChg>
      </pc:sldChg>
      <pc:sldChg chg="addSp delSp modSp new mod setBg setClrOvrMap">
        <pc:chgData name="ingrid perez" userId="f86ed3cd6c7fcfb2" providerId="LiveId" clId="{A8283804-1648-4332-8721-76196927310F}" dt="2021-10-24T07:11:26.962" v="1675" actId="14100"/>
        <pc:sldMkLst>
          <pc:docMk/>
          <pc:sldMk cId="1269423238" sldId="261"/>
        </pc:sldMkLst>
        <pc:spChg chg="mod">
          <ac:chgData name="ingrid perez" userId="f86ed3cd6c7fcfb2" providerId="LiveId" clId="{A8283804-1648-4332-8721-76196927310F}" dt="2021-10-24T07:10:54.862" v="1673" actId="26606"/>
          <ac:spMkLst>
            <pc:docMk/>
            <pc:sldMk cId="1269423238" sldId="261"/>
            <ac:spMk id="2" creationId="{3133A871-73E4-4E62-8A43-03B27EA11F6C}"/>
          </ac:spMkLst>
        </pc:spChg>
        <pc:spChg chg="del">
          <ac:chgData name="ingrid perez" userId="f86ed3cd6c7fcfb2" providerId="LiveId" clId="{A8283804-1648-4332-8721-76196927310F}" dt="2021-10-23T09:14:24.639" v="61"/>
          <ac:spMkLst>
            <pc:docMk/>
            <pc:sldMk cId="1269423238" sldId="261"/>
            <ac:spMk id="3" creationId="{CA36EC39-5300-403C-B617-C414444406D0}"/>
          </ac:spMkLst>
        </pc:spChg>
        <pc:spChg chg="add">
          <ac:chgData name="ingrid perez" userId="f86ed3cd6c7fcfb2" providerId="LiveId" clId="{A8283804-1648-4332-8721-76196927310F}" dt="2021-10-24T07:10:54.862" v="1673" actId="26606"/>
          <ac:spMkLst>
            <pc:docMk/>
            <pc:sldMk cId="1269423238" sldId="261"/>
            <ac:spMk id="9" creationId="{BCC55ACC-A2F6-403C-A3A4-D59B3734D45F}"/>
          </ac:spMkLst>
        </pc:spChg>
        <pc:picChg chg="add mod">
          <ac:chgData name="ingrid perez" userId="f86ed3cd6c7fcfb2" providerId="LiveId" clId="{A8283804-1648-4332-8721-76196927310F}" dt="2021-10-24T07:11:26.962" v="1675" actId="14100"/>
          <ac:picMkLst>
            <pc:docMk/>
            <pc:sldMk cId="1269423238" sldId="261"/>
            <ac:picMk id="3" creationId="{D9FB245A-F8C6-49A6-A789-DA9C1297CCB5}"/>
          </ac:picMkLst>
        </pc:picChg>
        <pc:picChg chg="add mod">
          <ac:chgData name="ingrid perez" userId="f86ed3cd6c7fcfb2" providerId="LiveId" clId="{A8283804-1648-4332-8721-76196927310F}" dt="2021-10-24T07:10:54.862" v="1673" actId="26606"/>
          <ac:picMkLst>
            <pc:docMk/>
            <pc:sldMk cId="1269423238" sldId="261"/>
            <ac:picMk id="4" creationId="{7E12D6FC-D285-4E51-B699-2E7EB635C4F4}"/>
          </ac:picMkLst>
        </pc:picChg>
      </pc:sldChg>
      <pc:sldChg chg="addSp modSp new mod">
        <pc:chgData name="ingrid perez" userId="f86ed3cd6c7fcfb2" providerId="LiveId" clId="{A8283804-1648-4332-8721-76196927310F}" dt="2021-10-24T07:15:28.340" v="1701"/>
        <pc:sldMkLst>
          <pc:docMk/>
          <pc:sldMk cId="2960359929" sldId="262"/>
        </pc:sldMkLst>
        <pc:spChg chg="mod">
          <ac:chgData name="ingrid perez" userId="f86ed3cd6c7fcfb2" providerId="LiveId" clId="{A8283804-1648-4332-8721-76196927310F}" dt="2021-10-24T07:15:28.340" v="1701"/>
          <ac:spMkLst>
            <pc:docMk/>
            <pc:sldMk cId="2960359929" sldId="262"/>
            <ac:spMk id="2" creationId="{6D729D99-69F6-4954-9646-1F4BF2264CC8}"/>
          </ac:spMkLst>
        </pc:spChg>
        <pc:spChg chg="mod">
          <ac:chgData name="ingrid perez" userId="f86ed3cd6c7fcfb2" providerId="LiveId" clId="{A8283804-1648-4332-8721-76196927310F}" dt="2021-10-23T18:17:42.640" v="762" actId="20577"/>
          <ac:spMkLst>
            <pc:docMk/>
            <pc:sldMk cId="2960359929" sldId="262"/>
            <ac:spMk id="3" creationId="{6E632415-C33C-4E28-B7F8-CCC5376A30A5}"/>
          </ac:spMkLst>
        </pc:spChg>
        <pc:spChg chg="add mod">
          <ac:chgData name="ingrid perez" userId="f86ed3cd6c7fcfb2" providerId="LiveId" clId="{A8283804-1648-4332-8721-76196927310F}" dt="2021-10-23T18:17:32.244" v="760" actId="2711"/>
          <ac:spMkLst>
            <pc:docMk/>
            <pc:sldMk cId="2960359929" sldId="262"/>
            <ac:spMk id="4" creationId="{AE59AD3B-BAE5-4455-9CA0-4D36B82B2582}"/>
          </ac:spMkLst>
        </pc:spChg>
        <pc:picChg chg="add mod">
          <ac:chgData name="ingrid perez" userId="f86ed3cd6c7fcfb2" providerId="LiveId" clId="{A8283804-1648-4332-8721-76196927310F}" dt="2021-10-23T09:16:14.081" v="76" actId="1076"/>
          <ac:picMkLst>
            <pc:docMk/>
            <pc:sldMk cId="2960359929" sldId="262"/>
            <ac:picMk id="5" creationId="{2915BAE8-F02F-4796-AF2F-C2130B14FA95}"/>
          </ac:picMkLst>
        </pc:picChg>
        <pc:picChg chg="add mod">
          <ac:chgData name="ingrid perez" userId="f86ed3cd6c7fcfb2" providerId="LiveId" clId="{A8283804-1648-4332-8721-76196927310F}" dt="2021-10-23T09:16:30.571" v="78" actId="1076"/>
          <ac:picMkLst>
            <pc:docMk/>
            <pc:sldMk cId="2960359929" sldId="262"/>
            <ac:picMk id="6" creationId="{8CA1D65F-D874-4DC4-AACD-BDD5BCA6D889}"/>
          </ac:picMkLst>
        </pc:picChg>
        <pc:picChg chg="add mod">
          <ac:chgData name="ingrid perez" userId="f86ed3cd6c7fcfb2" providerId="LiveId" clId="{A8283804-1648-4332-8721-76196927310F}" dt="2021-10-24T06:29:38.183" v="1080" actId="1076"/>
          <ac:picMkLst>
            <pc:docMk/>
            <pc:sldMk cId="2960359929" sldId="262"/>
            <ac:picMk id="7" creationId="{6749042B-F9C6-4739-B762-9CD8A24820AA}"/>
          </ac:picMkLst>
        </pc:picChg>
      </pc:sldChg>
      <pc:sldChg chg="addSp delSp modSp new mod ord setBg setClrOvrMap modNotesTx">
        <pc:chgData name="ingrid perez" userId="f86ed3cd6c7fcfb2" providerId="LiveId" clId="{A8283804-1648-4332-8721-76196927310F}" dt="2021-10-24T16:10:54.746" v="3645" actId="20577"/>
        <pc:sldMkLst>
          <pc:docMk/>
          <pc:sldMk cId="159249995" sldId="263"/>
        </pc:sldMkLst>
        <pc:spChg chg="mod">
          <ac:chgData name="ingrid perez" userId="f86ed3cd6c7fcfb2" providerId="LiveId" clId="{A8283804-1648-4332-8721-76196927310F}" dt="2021-10-24T07:01:37.961" v="1389" actId="26606"/>
          <ac:spMkLst>
            <pc:docMk/>
            <pc:sldMk cId="159249995" sldId="263"/>
            <ac:spMk id="2" creationId="{EA0150A9-A199-4529-BAC5-FF38FA81402F}"/>
          </ac:spMkLst>
        </pc:spChg>
        <pc:spChg chg="mod">
          <ac:chgData name="ingrid perez" userId="f86ed3cd6c7fcfb2" providerId="LiveId" clId="{A8283804-1648-4332-8721-76196927310F}" dt="2021-10-24T07:01:37.961" v="1389" actId="26606"/>
          <ac:spMkLst>
            <pc:docMk/>
            <pc:sldMk cId="159249995" sldId="263"/>
            <ac:spMk id="3" creationId="{D8938222-95FE-4CAC-B8AB-2B619509CB79}"/>
          </ac:spMkLst>
        </pc:spChg>
        <pc:spChg chg="add del">
          <ac:chgData name="ingrid perez" userId="f86ed3cd6c7fcfb2" providerId="LiveId" clId="{A8283804-1648-4332-8721-76196927310F}" dt="2021-10-24T07:01:37.961" v="1388" actId="26606"/>
          <ac:spMkLst>
            <pc:docMk/>
            <pc:sldMk cId="159249995" sldId="263"/>
            <ac:spMk id="10" creationId="{45D37F4E-DDB4-456B-97E0-9937730A039F}"/>
          </ac:spMkLst>
        </pc:spChg>
        <pc:spChg chg="add del">
          <ac:chgData name="ingrid perez" userId="f86ed3cd6c7fcfb2" providerId="LiveId" clId="{A8283804-1648-4332-8721-76196927310F}" dt="2021-10-24T07:01:37.961" v="1388" actId="26606"/>
          <ac:spMkLst>
            <pc:docMk/>
            <pc:sldMk cId="159249995" sldId="263"/>
            <ac:spMk id="12" creationId="{B2DD41CD-8F47-4F56-AD12-4E2FF7696987}"/>
          </ac:spMkLst>
        </pc:spChg>
        <pc:spChg chg="add">
          <ac:chgData name="ingrid perez" userId="f86ed3cd6c7fcfb2" providerId="LiveId" clId="{A8283804-1648-4332-8721-76196927310F}" dt="2021-10-24T07:01:37.961" v="1389" actId="26606"/>
          <ac:spMkLst>
            <pc:docMk/>
            <pc:sldMk cId="159249995" sldId="263"/>
            <ac:spMk id="14" creationId="{FF9DEA15-78BD-4750-AA18-B9F28A6D5AB8}"/>
          </ac:spMkLst>
        </pc:spChg>
        <pc:spChg chg="add">
          <ac:chgData name="ingrid perez" userId="f86ed3cd6c7fcfb2" providerId="LiveId" clId="{A8283804-1648-4332-8721-76196927310F}" dt="2021-10-24T07:01:37.961" v="1389" actId="26606"/>
          <ac:spMkLst>
            <pc:docMk/>
            <pc:sldMk cId="159249995" sldId="263"/>
            <ac:spMk id="15" creationId="{C7FA33FF-088D-4F16-95A2-2C64D353DEA8}"/>
          </ac:spMkLst>
        </pc:spChg>
        <pc:spChg chg="add">
          <ac:chgData name="ingrid perez" userId="f86ed3cd6c7fcfb2" providerId="LiveId" clId="{A8283804-1648-4332-8721-76196927310F}" dt="2021-10-24T07:01:37.961" v="1389" actId="26606"/>
          <ac:spMkLst>
            <pc:docMk/>
            <pc:sldMk cId="159249995" sldId="263"/>
            <ac:spMk id="16" creationId="{A376EFB1-01CF-419F-ABF1-2AF02BBFCBD1}"/>
          </ac:spMkLst>
        </pc:spChg>
        <pc:picChg chg="add mod">
          <ac:chgData name="ingrid perez" userId="f86ed3cd6c7fcfb2" providerId="LiveId" clId="{A8283804-1648-4332-8721-76196927310F}" dt="2021-10-24T07:01:37.961" v="1389" actId="26606"/>
          <ac:picMkLst>
            <pc:docMk/>
            <pc:sldMk cId="159249995" sldId="263"/>
            <ac:picMk id="4" creationId="{76F48F7C-EC79-4099-BBF9-A5AD0ECD9124}"/>
          </ac:picMkLst>
        </pc:picChg>
        <pc:picChg chg="add mod">
          <ac:chgData name="ingrid perez" userId="f86ed3cd6c7fcfb2" providerId="LiveId" clId="{A8283804-1648-4332-8721-76196927310F}" dt="2021-10-23T17:41:10.773" v="445" actId="1076"/>
          <ac:picMkLst>
            <pc:docMk/>
            <pc:sldMk cId="159249995" sldId="263"/>
            <ac:picMk id="5" creationId="{D6DFFAD8-0C10-4149-83D3-4400602857FE}"/>
          </ac:picMkLst>
        </pc:picChg>
      </pc:sldChg>
      <pc:sldChg chg="addSp delSp modSp new mod ord setBg setClrOvrMap modNotesTx">
        <pc:chgData name="ingrid perez" userId="f86ed3cd6c7fcfb2" providerId="LiveId" clId="{A8283804-1648-4332-8721-76196927310F}" dt="2021-10-24T16:23:13.237" v="3796" actId="20577"/>
        <pc:sldMkLst>
          <pc:docMk/>
          <pc:sldMk cId="3118367109" sldId="264"/>
        </pc:sldMkLst>
        <pc:spChg chg="mod">
          <ac:chgData name="ingrid perez" userId="f86ed3cd6c7fcfb2" providerId="LiveId" clId="{A8283804-1648-4332-8721-76196927310F}" dt="2021-10-24T14:57:23.915" v="1884" actId="14100"/>
          <ac:spMkLst>
            <pc:docMk/>
            <pc:sldMk cId="3118367109" sldId="264"/>
            <ac:spMk id="2" creationId="{3DA707B2-1D5E-4DE1-A5BB-FF31F8EADCD2}"/>
          </ac:spMkLst>
        </pc:spChg>
        <pc:spChg chg="del">
          <ac:chgData name="ingrid perez" userId="f86ed3cd6c7fcfb2" providerId="LiveId" clId="{A8283804-1648-4332-8721-76196927310F}" dt="2021-10-23T09:19:44.554" v="87"/>
          <ac:spMkLst>
            <pc:docMk/>
            <pc:sldMk cId="3118367109" sldId="264"/>
            <ac:spMk id="3" creationId="{1439B5C3-06FF-42DC-9E69-1F26A62FF7DF}"/>
          </ac:spMkLst>
        </pc:spChg>
        <pc:spChg chg="add">
          <ac:chgData name="ingrid perez" userId="f86ed3cd6c7fcfb2" providerId="LiveId" clId="{A8283804-1648-4332-8721-76196927310F}" dt="2021-10-24T14:56:59.326" v="1878" actId="26606"/>
          <ac:spMkLst>
            <pc:docMk/>
            <pc:sldMk cId="3118367109" sldId="264"/>
            <ac:spMk id="9" creationId="{E49CC64F-7275-4E33-961B-0C5CDC439875}"/>
          </ac:spMkLst>
        </pc:spChg>
        <pc:picChg chg="add mod">
          <ac:chgData name="ingrid perez" userId="f86ed3cd6c7fcfb2" providerId="LiveId" clId="{A8283804-1648-4332-8721-76196927310F}" dt="2021-10-24T06:32:05.215" v="1098" actId="1076"/>
          <ac:picMkLst>
            <pc:docMk/>
            <pc:sldMk cId="3118367109" sldId="264"/>
            <ac:picMk id="3" creationId="{14234609-963E-47C6-AC15-BB23D77841A2}"/>
          </ac:picMkLst>
        </pc:picChg>
        <pc:picChg chg="add mod">
          <ac:chgData name="ingrid perez" userId="f86ed3cd6c7fcfb2" providerId="LiveId" clId="{A8283804-1648-4332-8721-76196927310F}" dt="2021-10-24T14:56:59.326" v="1878" actId="26606"/>
          <ac:picMkLst>
            <pc:docMk/>
            <pc:sldMk cId="3118367109" sldId="264"/>
            <ac:picMk id="4" creationId="{21B2307A-D72F-46EA-9479-5C92E80F778B}"/>
          </ac:picMkLst>
        </pc:picChg>
      </pc:sldChg>
      <pc:sldChg chg="addSp delSp modSp new mod ord">
        <pc:chgData name="ingrid perez" userId="f86ed3cd6c7fcfb2" providerId="LiveId" clId="{A8283804-1648-4332-8721-76196927310F}" dt="2021-10-24T07:08:46.121" v="1661" actId="1076"/>
        <pc:sldMkLst>
          <pc:docMk/>
          <pc:sldMk cId="1233410292" sldId="265"/>
        </pc:sldMkLst>
        <pc:spChg chg="mod">
          <ac:chgData name="ingrid perez" userId="f86ed3cd6c7fcfb2" providerId="LiveId" clId="{A8283804-1648-4332-8721-76196927310F}" dt="2021-10-24T07:08:25.619" v="1658" actId="122"/>
          <ac:spMkLst>
            <pc:docMk/>
            <pc:sldMk cId="1233410292" sldId="265"/>
            <ac:spMk id="2" creationId="{2F658E63-FAC0-4F7F-B440-1F7174452028}"/>
          </ac:spMkLst>
        </pc:spChg>
        <pc:spChg chg="mod">
          <ac:chgData name="ingrid perez" userId="f86ed3cd6c7fcfb2" providerId="LiveId" clId="{A8283804-1648-4332-8721-76196927310F}" dt="2021-10-23T17:52:07.292" v="623" actId="20577"/>
          <ac:spMkLst>
            <pc:docMk/>
            <pc:sldMk cId="1233410292" sldId="265"/>
            <ac:spMk id="3" creationId="{1028651B-6C5E-47AF-828E-E194A4883E3C}"/>
          </ac:spMkLst>
        </pc:spChg>
        <pc:spChg chg="add mod">
          <ac:chgData name="ingrid perez" userId="f86ed3cd6c7fcfb2" providerId="LiveId" clId="{A8283804-1648-4332-8721-76196927310F}" dt="2021-10-23T17:58:04.410" v="690" actId="20577"/>
          <ac:spMkLst>
            <pc:docMk/>
            <pc:sldMk cId="1233410292" sldId="265"/>
            <ac:spMk id="4" creationId="{8644B4FA-C92E-4213-A089-3150DE8334A4}"/>
          </ac:spMkLst>
        </pc:spChg>
        <pc:spChg chg="add mod">
          <ac:chgData name="ingrid perez" userId="f86ed3cd6c7fcfb2" providerId="LiveId" clId="{A8283804-1648-4332-8721-76196927310F}" dt="2021-10-23T17:54:45.552" v="639" actId="20577"/>
          <ac:spMkLst>
            <pc:docMk/>
            <pc:sldMk cId="1233410292" sldId="265"/>
            <ac:spMk id="6" creationId="{6E18A10A-7B74-4814-9CE6-CF4639A18051}"/>
          </ac:spMkLst>
        </pc:spChg>
        <pc:spChg chg="add mod">
          <ac:chgData name="ingrid perez" userId="f86ed3cd6c7fcfb2" providerId="LiveId" clId="{A8283804-1648-4332-8721-76196927310F}" dt="2021-10-23T17:54:39.353" v="636" actId="20577"/>
          <ac:spMkLst>
            <pc:docMk/>
            <pc:sldMk cId="1233410292" sldId="265"/>
            <ac:spMk id="7" creationId="{C49EFE3D-AF06-4032-95E2-D26AD7525829}"/>
          </ac:spMkLst>
        </pc:spChg>
        <pc:spChg chg="add mod">
          <ac:chgData name="ingrid perez" userId="f86ed3cd6c7fcfb2" providerId="LiveId" clId="{A8283804-1648-4332-8721-76196927310F}" dt="2021-10-23T17:55:09.888" v="643" actId="20577"/>
          <ac:spMkLst>
            <pc:docMk/>
            <pc:sldMk cId="1233410292" sldId="265"/>
            <ac:spMk id="8" creationId="{E0E18AE4-1A1A-4F44-9B84-0953B248159F}"/>
          </ac:spMkLst>
        </pc:spChg>
        <pc:spChg chg="add mod">
          <ac:chgData name="ingrid perez" userId="f86ed3cd6c7fcfb2" providerId="LiveId" clId="{A8283804-1648-4332-8721-76196927310F}" dt="2021-10-23T17:55:51.288" v="648" actId="5793"/>
          <ac:spMkLst>
            <pc:docMk/>
            <pc:sldMk cId="1233410292" sldId="265"/>
            <ac:spMk id="9" creationId="{1DC1773D-C0E5-46A6-A120-C838886231D6}"/>
          </ac:spMkLst>
        </pc:spChg>
        <pc:picChg chg="add mod">
          <ac:chgData name="ingrid perez" userId="f86ed3cd6c7fcfb2" providerId="LiveId" clId="{A8283804-1648-4332-8721-76196927310F}" dt="2021-10-23T09:45:56.284" v="97" actId="1076"/>
          <ac:picMkLst>
            <pc:docMk/>
            <pc:sldMk cId="1233410292" sldId="265"/>
            <ac:picMk id="5" creationId="{2E47EE55-E465-4303-B86A-91580A415311}"/>
          </ac:picMkLst>
        </pc:picChg>
        <pc:picChg chg="add del mod">
          <ac:chgData name="ingrid perez" userId="f86ed3cd6c7fcfb2" providerId="LiveId" clId="{A8283804-1648-4332-8721-76196927310F}" dt="2021-10-24T07:08:31.196" v="1659" actId="21"/>
          <ac:picMkLst>
            <pc:docMk/>
            <pc:sldMk cId="1233410292" sldId="265"/>
            <ac:picMk id="10" creationId="{1D218CC0-9BAF-4B14-8C16-393DDFE4AE18}"/>
          </ac:picMkLst>
        </pc:picChg>
        <pc:picChg chg="add mod">
          <ac:chgData name="ingrid perez" userId="f86ed3cd6c7fcfb2" providerId="LiveId" clId="{A8283804-1648-4332-8721-76196927310F}" dt="2021-10-24T07:08:46.121" v="1661" actId="1076"/>
          <ac:picMkLst>
            <pc:docMk/>
            <pc:sldMk cId="1233410292" sldId="265"/>
            <ac:picMk id="11" creationId="{A8680545-4F79-4BA7-A965-672F9A84135E}"/>
          </ac:picMkLst>
        </pc:picChg>
      </pc:sldChg>
      <pc:sldChg chg="addSp delSp modSp new mod setBg">
        <pc:chgData name="ingrid perez" userId="f86ed3cd6c7fcfb2" providerId="LiveId" clId="{A8283804-1648-4332-8721-76196927310F}" dt="2021-10-24T07:23:00.277" v="1737" actId="14100"/>
        <pc:sldMkLst>
          <pc:docMk/>
          <pc:sldMk cId="2065557626" sldId="266"/>
        </pc:sldMkLst>
        <pc:spChg chg="mod">
          <ac:chgData name="ingrid perez" userId="f86ed3cd6c7fcfb2" providerId="LiveId" clId="{A8283804-1648-4332-8721-76196927310F}" dt="2021-10-24T07:22:25.580" v="1724" actId="26606"/>
          <ac:spMkLst>
            <pc:docMk/>
            <pc:sldMk cId="2065557626" sldId="266"/>
            <ac:spMk id="2" creationId="{D30FBE14-5A25-4799-A7C3-4513343E600F}"/>
          </ac:spMkLst>
        </pc:spChg>
        <pc:spChg chg="del">
          <ac:chgData name="ingrid perez" userId="f86ed3cd6c7fcfb2" providerId="LiveId" clId="{A8283804-1648-4332-8721-76196927310F}" dt="2021-10-23T09:54:32.467" v="98" actId="22"/>
          <ac:spMkLst>
            <pc:docMk/>
            <pc:sldMk cId="2065557626" sldId="266"/>
            <ac:spMk id="3" creationId="{8695E917-20B0-4385-A2E4-DF701EFE5AA0}"/>
          </ac:spMkLst>
        </pc:spChg>
        <pc:spChg chg="add mod">
          <ac:chgData name="ingrid perez" userId="f86ed3cd6c7fcfb2" providerId="LiveId" clId="{A8283804-1648-4332-8721-76196927310F}" dt="2021-10-24T07:22:49.013" v="1735" actId="27636"/>
          <ac:spMkLst>
            <pc:docMk/>
            <pc:sldMk cId="2065557626" sldId="266"/>
            <ac:spMk id="6" creationId="{B64B1287-4A21-4F7C-8F3A-595946DFF8C3}"/>
          </ac:spMkLst>
        </pc:spChg>
        <pc:spChg chg="add del">
          <ac:chgData name="ingrid perez" userId="f86ed3cd6c7fcfb2" providerId="LiveId" clId="{A8283804-1648-4332-8721-76196927310F}" dt="2021-10-24T07:22:25.580" v="1723" actId="26606"/>
          <ac:spMkLst>
            <pc:docMk/>
            <pc:sldMk cId="2065557626" sldId="266"/>
            <ac:spMk id="8" creationId="{5E39A796-BE83-48B1-B33F-35C4A32AAB57}"/>
          </ac:spMkLst>
        </pc:spChg>
        <pc:spChg chg="add del">
          <ac:chgData name="ingrid perez" userId="f86ed3cd6c7fcfb2" providerId="LiveId" clId="{A8283804-1648-4332-8721-76196927310F}" dt="2021-10-24T07:22:25.580" v="1723" actId="26606"/>
          <ac:spMkLst>
            <pc:docMk/>
            <pc:sldMk cId="2065557626" sldId="266"/>
            <ac:spMk id="9" creationId="{72F84B47-E267-4194-8194-831DB7B5547F}"/>
          </ac:spMkLst>
        </pc:spChg>
        <pc:spChg chg="add del">
          <ac:chgData name="ingrid perez" userId="f86ed3cd6c7fcfb2" providerId="LiveId" clId="{A8283804-1648-4332-8721-76196927310F}" dt="2021-10-24T07:22:08.045" v="1721" actId="26606"/>
          <ac:spMkLst>
            <pc:docMk/>
            <pc:sldMk cId="2065557626" sldId="266"/>
            <ac:spMk id="11" creationId="{743AA782-23D1-4521-8CAD-47662984AA08}"/>
          </ac:spMkLst>
        </pc:spChg>
        <pc:spChg chg="add">
          <ac:chgData name="ingrid perez" userId="f86ed3cd6c7fcfb2" providerId="LiveId" clId="{A8283804-1648-4332-8721-76196927310F}" dt="2021-10-24T07:22:25.580" v="1724" actId="26606"/>
          <ac:spMkLst>
            <pc:docMk/>
            <pc:sldMk cId="2065557626" sldId="266"/>
            <ac:spMk id="12" creationId="{743AA782-23D1-4521-8CAD-47662984AA08}"/>
          </ac:spMkLst>
        </pc:spChg>
        <pc:spChg chg="add del">
          <ac:chgData name="ingrid perez" userId="f86ed3cd6c7fcfb2" providerId="LiveId" clId="{A8283804-1648-4332-8721-76196927310F}" dt="2021-10-24T07:22:08.045" v="1721" actId="26606"/>
          <ac:spMkLst>
            <pc:docMk/>
            <pc:sldMk cId="2065557626" sldId="266"/>
            <ac:spMk id="13" creationId="{71877DBC-BB60-40F0-AC93-2ACDBAAE60CE}"/>
          </ac:spMkLst>
        </pc:spChg>
        <pc:spChg chg="add">
          <ac:chgData name="ingrid perez" userId="f86ed3cd6c7fcfb2" providerId="LiveId" clId="{A8283804-1648-4332-8721-76196927310F}" dt="2021-10-24T07:22:25.580" v="1724" actId="26606"/>
          <ac:spMkLst>
            <pc:docMk/>
            <pc:sldMk cId="2065557626" sldId="266"/>
            <ac:spMk id="14" creationId="{71877DBC-BB60-40F0-AC93-2ACDBAAE60CE}"/>
          </ac:spMkLst>
        </pc:spChg>
        <pc:picChg chg="add mod">
          <ac:chgData name="ingrid perez" userId="f86ed3cd6c7fcfb2" providerId="LiveId" clId="{A8283804-1648-4332-8721-76196927310F}" dt="2021-10-24T06:31:28.889" v="1084" actId="1076"/>
          <ac:picMkLst>
            <pc:docMk/>
            <pc:sldMk cId="2065557626" sldId="266"/>
            <ac:picMk id="3" creationId="{8F046EE1-2994-44F3-9793-A6004603D783}"/>
          </ac:picMkLst>
        </pc:picChg>
        <pc:picChg chg="add mod ord">
          <ac:chgData name="ingrid perez" userId="f86ed3cd6c7fcfb2" providerId="LiveId" clId="{A8283804-1648-4332-8721-76196927310F}" dt="2021-10-24T07:23:00.277" v="1737" actId="14100"/>
          <ac:picMkLst>
            <pc:docMk/>
            <pc:sldMk cId="2065557626" sldId="266"/>
            <ac:picMk id="5" creationId="{DE484721-F382-450B-9C33-563AA5C969A1}"/>
          </ac:picMkLst>
        </pc:picChg>
      </pc:sldChg>
      <pc:sldChg chg="addSp modSp new mod">
        <pc:chgData name="ingrid perez" userId="f86ed3cd6c7fcfb2" providerId="LiveId" clId="{A8283804-1648-4332-8721-76196927310F}" dt="2021-10-24T07:23:26.652" v="1741" actId="14100"/>
        <pc:sldMkLst>
          <pc:docMk/>
          <pc:sldMk cId="2371066860" sldId="267"/>
        </pc:sldMkLst>
        <pc:spChg chg="mod">
          <ac:chgData name="ingrid perez" userId="f86ed3cd6c7fcfb2" providerId="LiveId" clId="{A8283804-1648-4332-8721-76196927310F}" dt="2021-10-24T07:23:21.248" v="1739" actId="14100"/>
          <ac:spMkLst>
            <pc:docMk/>
            <pc:sldMk cId="2371066860" sldId="267"/>
            <ac:spMk id="3" creationId="{D074C10E-DD48-4FE6-8831-47CCE638AA19}"/>
          </ac:spMkLst>
        </pc:spChg>
        <pc:spChg chg="add mod">
          <ac:chgData name="ingrid perez" userId="f86ed3cd6c7fcfb2" providerId="LiveId" clId="{A8283804-1648-4332-8721-76196927310F}" dt="2021-10-24T07:23:26.652" v="1741" actId="14100"/>
          <ac:spMkLst>
            <pc:docMk/>
            <pc:sldMk cId="2371066860" sldId="267"/>
            <ac:spMk id="4" creationId="{A0E7FC8A-BE45-4452-9BB8-CC6A8AC14315}"/>
          </ac:spMkLst>
        </pc:spChg>
        <pc:spChg chg="add mod">
          <ac:chgData name="ingrid perez" userId="f86ed3cd6c7fcfb2" providerId="LiveId" clId="{A8283804-1648-4332-8721-76196927310F}" dt="2021-10-24T06:31:48.458" v="1093" actId="1076"/>
          <ac:spMkLst>
            <pc:docMk/>
            <pc:sldMk cId="2371066860" sldId="267"/>
            <ac:spMk id="5" creationId="{D965977B-8AF7-4323-BA6F-8F98F69755B5}"/>
          </ac:spMkLst>
        </pc:spChg>
        <pc:spChg chg="add mod">
          <ac:chgData name="ingrid perez" userId="f86ed3cd6c7fcfb2" providerId="LiveId" clId="{A8283804-1648-4332-8721-76196927310F}" dt="2021-10-23T09:59:49.344" v="131" actId="14100"/>
          <ac:spMkLst>
            <pc:docMk/>
            <pc:sldMk cId="2371066860" sldId="267"/>
            <ac:spMk id="6" creationId="{0ABC9406-D9DC-487C-88FC-15FE7E8D115F}"/>
          </ac:spMkLst>
        </pc:spChg>
        <pc:picChg chg="add mod">
          <ac:chgData name="ingrid perez" userId="f86ed3cd6c7fcfb2" providerId="LiveId" clId="{A8283804-1648-4332-8721-76196927310F}" dt="2021-10-23T09:58:53.234" v="127" actId="1076"/>
          <ac:picMkLst>
            <pc:docMk/>
            <pc:sldMk cId="2371066860" sldId="267"/>
            <ac:picMk id="7" creationId="{608D1FCA-2E87-42E6-A1F6-0538167DBABF}"/>
          </ac:picMkLst>
        </pc:picChg>
        <pc:picChg chg="add mod">
          <ac:chgData name="ingrid perez" userId="f86ed3cd6c7fcfb2" providerId="LiveId" clId="{A8283804-1648-4332-8721-76196927310F}" dt="2021-10-24T06:31:57.608" v="1096" actId="1076"/>
          <ac:picMkLst>
            <pc:docMk/>
            <pc:sldMk cId="2371066860" sldId="267"/>
            <ac:picMk id="8" creationId="{48FE4EBD-DC29-4C7C-8E72-0E208BA9F78D}"/>
          </ac:picMkLst>
        </pc:picChg>
      </pc:sldChg>
      <pc:sldChg chg="addSp delSp modSp new mod ord">
        <pc:chgData name="ingrid perez" userId="f86ed3cd6c7fcfb2" providerId="LiveId" clId="{A8283804-1648-4332-8721-76196927310F}" dt="2021-10-24T16:09:20.230" v="3372" actId="20577"/>
        <pc:sldMkLst>
          <pc:docMk/>
          <pc:sldMk cId="2008819926" sldId="268"/>
        </pc:sldMkLst>
        <pc:spChg chg="mod">
          <ac:chgData name="ingrid perez" userId="f86ed3cd6c7fcfb2" providerId="LiveId" clId="{A8283804-1648-4332-8721-76196927310F}" dt="2021-10-24T16:04:54.971" v="3290" actId="27636"/>
          <ac:spMkLst>
            <pc:docMk/>
            <pc:sldMk cId="2008819926" sldId="268"/>
            <ac:spMk id="2" creationId="{24AF2EF2-AB6C-45EF-A4AB-5F409CDD3F8F}"/>
          </ac:spMkLst>
        </pc:spChg>
        <pc:spChg chg="mod">
          <ac:chgData name="ingrid perez" userId="f86ed3cd6c7fcfb2" providerId="LiveId" clId="{A8283804-1648-4332-8721-76196927310F}" dt="2021-10-24T16:09:20.230" v="3372" actId="20577"/>
          <ac:spMkLst>
            <pc:docMk/>
            <pc:sldMk cId="2008819926" sldId="268"/>
            <ac:spMk id="3" creationId="{83D4EC15-ACAB-478F-B0CA-47D16262E7DE}"/>
          </ac:spMkLst>
        </pc:spChg>
        <pc:spChg chg="add del mod">
          <ac:chgData name="ingrid perez" userId="f86ed3cd6c7fcfb2" providerId="LiveId" clId="{A8283804-1648-4332-8721-76196927310F}" dt="2021-10-23T10:23:04.136" v="137"/>
          <ac:spMkLst>
            <pc:docMk/>
            <pc:sldMk cId="2008819926" sldId="268"/>
            <ac:spMk id="5" creationId="{4D99BD61-3BF1-460D-81E1-9A353A322801}"/>
          </ac:spMkLst>
        </pc:spChg>
        <pc:picChg chg="add mod">
          <ac:chgData name="ingrid perez" userId="f86ed3cd6c7fcfb2" providerId="LiveId" clId="{A8283804-1648-4332-8721-76196927310F}" dt="2021-10-24T06:33:11.823" v="1115" actId="1076"/>
          <ac:picMkLst>
            <pc:docMk/>
            <pc:sldMk cId="2008819926" sldId="268"/>
            <ac:picMk id="4" creationId="{461B8A39-B876-4771-AB95-F4D924FA2013}"/>
          </ac:picMkLst>
        </pc:picChg>
      </pc:sldChg>
      <pc:sldChg chg="addSp delSp modSp new mod setBg modNotesTx">
        <pc:chgData name="ingrid perez" userId="f86ed3cd6c7fcfb2" providerId="LiveId" clId="{A8283804-1648-4332-8721-76196927310F}" dt="2021-10-24T15:49:46.692" v="2962" actId="20577"/>
        <pc:sldMkLst>
          <pc:docMk/>
          <pc:sldMk cId="2708118252" sldId="269"/>
        </pc:sldMkLst>
        <pc:spChg chg="add del mod">
          <ac:chgData name="ingrid perez" userId="f86ed3cd6c7fcfb2" providerId="LiveId" clId="{A8283804-1648-4332-8721-76196927310F}" dt="2021-10-24T15:48:02.067" v="2848" actId="26606"/>
          <ac:spMkLst>
            <pc:docMk/>
            <pc:sldMk cId="2708118252" sldId="269"/>
            <ac:spMk id="2" creationId="{BCDFE1FB-5C40-4758-AE13-2470CCAD27F7}"/>
          </ac:spMkLst>
        </pc:spChg>
        <pc:spChg chg="del">
          <ac:chgData name="ingrid perez" userId="f86ed3cd6c7fcfb2" providerId="LiveId" clId="{A8283804-1648-4332-8721-76196927310F}" dt="2021-10-23T10:25:35.957" v="156"/>
          <ac:spMkLst>
            <pc:docMk/>
            <pc:sldMk cId="2708118252" sldId="269"/>
            <ac:spMk id="3" creationId="{97ED4147-A9EE-4A28-96A3-7866E59BFC8B}"/>
          </ac:spMkLst>
        </pc:spChg>
        <pc:spChg chg="add del">
          <ac:chgData name="ingrid perez" userId="f86ed3cd6c7fcfb2" providerId="LiveId" clId="{A8283804-1648-4332-8721-76196927310F}" dt="2021-10-24T15:48:02.067" v="2847" actId="26606"/>
          <ac:spMkLst>
            <pc:docMk/>
            <pc:sldMk cId="2708118252" sldId="269"/>
            <ac:spMk id="12" creationId="{C3862298-AF85-4572-BED3-52E573EBD410}"/>
          </ac:spMkLst>
        </pc:spChg>
        <pc:spChg chg="add del">
          <ac:chgData name="ingrid perez" userId="f86ed3cd6c7fcfb2" providerId="LiveId" clId="{A8283804-1648-4332-8721-76196927310F}" dt="2021-10-24T15:48:02.067" v="2847" actId="26606"/>
          <ac:spMkLst>
            <pc:docMk/>
            <pc:sldMk cId="2708118252" sldId="269"/>
            <ac:spMk id="13" creationId="{7BE265E6-D012-42B3-A7DE-C8FEED40DBB7}"/>
          </ac:spMkLst>
        </pc:spChg>
        <pc:spChg chg="add del">
          <ac:chgData name="ingrid perez" userId="f86ed3cd6c7fcfb2" providerId="LiveId" clId="{A8283804-1648-4332-8721-76196927310F}" dt="2021-10-24T15:47:39.115" v="2844" actId="26606"/>
          <ac:spMkLst>
            <pc:docMk/>
            <pc:sldMk cId="2708118252" sldId="269"/>
            <ac:spMk id="15" creationId="{2D2B266D-3625-4584-A5C3-7D3F672CFF30}"/>
          </ac:spMkLst>
        </pc:spChg>
        <pc:spChg chg="add del">
          <ac:chgData name="ingrid perez" userId="f86ed3cd6c7fcfb2" providerId="LiveId" clId="{A8283804-1648-4332-8721-76196927310F}" dt="2021-10-24T15:47:39.115" v="2844" actId="26606"/>
          <ac:spMkLst>
            <pc:docMk/>
            <pc:sldMk cId="2708118252" sldId="269"/>
            <ac:spMk id="17" creationId="{A5D2A5D1-BA0D-47D3-B051-DA7743C46E28}"/>
          </ac:spMkLst>
        </pc:spChg>
        <pc:spChg chg="add del">
          <ac:chgData name="ingrid perez" userId="f86ed3cd6c7fcfb2" providerId="LiveId" clId="{A8283804-1648-4332-8721-76196927310F}" dt="2021-10-24T15:48:02.067" v="2847" actId="26606"/>
          <ac:spMkLst>
            <pc:docMk/>
            <pc:sldMk cId="2708118252" sldId="269"/>
            <ac:spMk id="19" creationId="{6EB9A5AE-0A9C-4EB1-9569-A44D89EFC5BD}"/>
          </ac:spMkLst>
        </pc:spChg>
        <pc:spChg chg="add">
          <ac:chgData name="ingrid perez" userId="f86ed3cd6c7fcfb2" providerId="LiveId" clId="{A8283804-1648-4332-8721-76196927310F}" dt="2021-10-24T15:48:02.067" v="2848" actId="26606"/>
          <ac:spMkLst>
            <pc:docMk/>
            <pc:sldMk cId="2708118252" sldId="269"/>
            <ac:spMk id="21" creationId="{DB66F6E8-4D4A-4907-940A-774703A2D0FE}"/>
          </ac:spMkLst>
        </pc:spChg>
        <pc:spChg chg="add">
          <ac:chgData name="ingrid perez" userId="f86ed3cd6c7fcfb2" providerId="LiveId" clId="{A8283804-1648-4332-8721-76196927310F}" dt="2021-10-24T15:48:02.067" v="2848" actId="26606"/>
          <ac:spMkLst>
            <pc:docMk/>
            <pc:sldMk cId="2708118252" sldId="269"/>
            <ac:spMk id="22" creationId="{8F1F5A56-E82B-4FD5-9025-B72896FFBB6D}"/>
          </ac:spMkLst>
        </pc:spChg>
        <pc:spChg chg="add mod">
          <ac:chgData name="ingrid perez" userId="f86ed3cd6c7fcfb2" providerId="LiveId" clId="{A8283804-1648-4332-8721-76196927310F}" dt="2021-10-24T15:48:39.087" v="2854" actId="27636"/>
          <ac:spMkLst>
            <pc:docMk/>
            <pc:sldMk cId="2708118252" sldId="269"/>
            <ac:spMk id="23" creationId="{BCDFE1FB-5C40-4758-AE13-2470CCAD27F7}"/>
          </ac:spMkLst>
        </pc:spChg>
        <pc:picChg chg="add del mod ord">
          <ac:chgData name="ingrid perez" userId="f86ed3cd6c7fcfb2" providerId="LiveId" clId="{A8283804-1648-4332-8721-76196927310F}" dt="2021-10-24T15:47:43.546" v="2845" actId="21"/>
          <ac:picMkLst>
            <pc:docMk/>
            <pc:sldMk cId="2708118252" sldId="269"/>
            <ac:picMk id="3" creationId="{0FA0AE82-D17B-4576-B42E-92FEF397C3BE}"/>
          </ac:picMkLst>
        </pc:picChg>
        <pc:picChg chg="add mod">
          <ac:chgData name="ingrid perez" userId="f86ed3cd6c7fcfb2" providerId="LiveId" clId="{A8283804-1648-4332-8721-76196927310F}" dt="2021-10-24T15:48:02.067" v="2848" actId="26606"/>
          <ac:picMkLst>
            <pc:docMk/>
            <pc:sldMk cId="2708118252" sldId="269"/>
            <ac:picMk id="4" creationId="{03A41613-D4CF-4F21-B9E0-D886CFF28A5C}"/>
          </ac:picMkLst>
        </pc:picChg>
        <pc:picChg chg="add mod">
          <ac:chgData name="ingrid perez" userId="f86ed3cd6c7fcfb2" providerId="LiveId" clId="{A8283804-1648-4332-8721-76196927310F}" dt="2021-10-24T15:48:02.067" v="2848" actId="26606"/>
          <ac:picMkLst>
            <pc:docMk/>
            <pc:sldMk cId="2708118252" sldId="269"/>
            <ac:picMk id="5" creationId="{73B75666-982B-4FE1-9109-F02D7FCB978D}"/>
          </ac:picMkLst>
        </pc:picChg>
        <pc:picChg chg="add mod">
          <ac:chgData name="ingrid perez" userId="f86ed3cd6c7fcfb2" providerId="LiveId" clId="{A8283804-1648-4332-8721-76196927310F}" dt="2021-10-24T15:48:02.067" v="2848" actId="26606"/>
          <ac:picMkLst>
            <pc:docMk/>
            <pc:sldMk cId="2708118252" sldId="269"/>
            <ac:picMk id="6" creationId="{E02738EA-9352-4452-8F2D-9A3C82DA7EA6}"/>
          </ac:picMkLst>
        </pc:picChg>
        <pc:picChg chg="add mod ord">
          <ac:chgData name="ingrid perez" userId="f86ed3cd6c7fcfb2" providerId="LiveId" clId="{A8283804-1648-4332-8721-76196927310F}" dt="2021-10-24T15:48:02.067" v="2848" actId="26606"/>
          <ac:picMkLst>
            <pc:docMk/>
            <pc:sldMk cId="2708118252" sldId="269"/>
            <ac:picMk id="7" creationId="{2A7CB00C-C888-4F9B-BD2A-DB1BD121A9CA}"/>
          </ac:picMkLst>
        </pc:picChg>
        <pc:picChg chg="add mod">
          <ac:chgData name="ingrid perez" userId="f86ed3cd6c7fcfb2" providerId="LiveId" clId="{A8283804-1648-4332-8721-76196927310F}" dt="2021-10-24T15:48:02.067" v="2848" actId="26606"/>
          <ac:picMkLst>
            <pc:docMk/>
            <pc:sldMk cId="2708118252" sldId="269"/>
            <ac:picMk id="8" creationId="{DF569B9C-5525-4F67-B233-C602ACA5CA06}"/>
          </ac:picMkLst>
        </pc:picChg>
        <pc:picChg chg="add mod">
          <ac:chgData name="ingrid perez" userId="f86ed3cd6c7fcfb2" providerId="LiveId" clId="{A8283804-1648-4332-8721-76196927310F}" dt="2021-10-24T15:48:02.067" v="2848" actId="26606"/>
          <ac:picMkLst>
            <pc:docMk/>
            <pc:sldMk cId="2708118252" sldId="269"/>
            <ac:picMk id="9" creationId="{CB62F678-D737-44A5-8EA2-C1BCB7212E02}"/>
          </ac:picMkLst>
        </pc:picChg>
        <pc:picChg chg="add mod ord modCrop">
          <ac:chgData name="ingrid perez" userId="f86ed3cd6c7fcfb2" providerId="LiveId" clId="{A8283804-1648-4332-8721-76196927310F}" dt="2021-10-24T15:48:02.067" v="2848" actId="26606"/>
          <ac:picMkLst>
            <pc:docMk/>
            <pc:sldMk cId="2708118252" sldId="269"/>
            <ac:picMk id="10" creationId="{46B82B15-2FDE-4FE6-8578-4129409A7C89}"/>
          </ac:picMkLst>
        </pc:picChg>
        <pc:picChg chg="add del mod">
          <ac:chgData name="ingrid perez" userId="f86ed3cd6c7fcfb2" providerId="LiveId" clId="{A8283804-1648-4332-8721-76196927310F}" dt="2021-10-24T15:45:46.271" v="2579" actId="21"/>
          <ac:picMkLst>
            <pc:docMk/>
            <pc:sldMk cId="2708118252" sldId="269"/>
            <ac:picMk id="11" creationId="{2215B73B-A8DB-42E2-A167-CD8B63781A9A}"/>
          </ac:picMkLst>
        </pc:picChg>
        <pc:picChg chg="add mod">
          <ac:chgData name="ingrid perez" userId="f86ed3cd6c7fcfb2" providerId="LiveId" clId="{A8283804-1648-4332-8721-76196927310F}" dt="2021-10-24T15:48:22.871" v="2850" actId="1076"/>
          <ac:picMkLst>
            <pc:docMk/>
            <pc:sldMk cId="2708118252" sldId="269"/>
            <ac:picMk id="14" creationId="{9875700D-A3E5-4A9D-9A01-AD716BBE4929}"/>
          </ac:picMkLst>
        </pc:picChg>
        <pc:picChg chg="add mod">
          <ac:chgData name="ingrid perez" userId="f86ed3cd6c7fcfb2" providerId="LiveId" clId="{A8283804-1648-4332-8721-76196927310F}" dt="2021-10-24T15:48:54.947" v="2860" actId="14100"/>
          <ac:picMkLst>
            <pc:docMk/>
            <pc:sldMk cId="2708118252" sldId="269"/>
            <ac:picMk id="16" creationId="{6F753F60-1065-42CB-AF4E-B252DFE94D7F}"/>
          </ac:picMkLst>
        </pc:picChg>
      </pc:sldChg>
      <pc:sldChg chg="addSp delSp modSp new mod ord">
        <pc:chgData name="ingrid perez" userId="f86ed3cd6c7fcfb2" providerId="LiveId" clId="{A8283804-1648-4332-8721-76196927310F}" dt="2021-10-24T15:02:06.231" v="1989"/>
        <pc:sldMkLst>
          <pc:docMk/>
          <pc:sldMk cId="1697620134" sldId="270"/>
        </pc:sldMkLst>
        <pc:spChg chg="mod">
          <ac:chgData name="ingrid perez" userId="f86ed3cd6c7fcfb2" providerId="LiveId" clId="{A8283804-1648-4332-8721-76196927310F}" dt="2021-10-23T16:39:06.736" v="234" actId="122"/>
          <ac:spMkLst>
            <pc:docMk/>
            <pc:sldMk cId="1697620134" sldId="270"/>
            <ac:spMk id="2" creationId="{2329BF81-6DF1-4AA9-8270-BFDBABE62513}"/>
          </ac:spMkLst>
        </pc:spChg>
        <pc:spChg chg="del">
          <ac:chgData name="ingrid perez" userId="f86ed3cd6c7fcfb2" providerId="LiveId" clId="{A8283804-1648-4332-8721-76196927310F}" dt="2021-10-23T16:21:08.801" v="166" actId="22"/>
          <ac:spMkLst>
            <pc:docMk/>
            <pc:sldMk cId="1697620134" sldId="270"/>
            <ac:spMk id="3" creationId="{BBADE9B1-0B5B-4C23-BB27-89A087A4489C}"/>
          </ac:spMkLst>
        </pc:spChg>
        <pc:picChg chg="add mod">
          <ac:chgData name="ingrid perez" userId="f86ed3cd6c7fcfb2" providerId="LiveId" clId="{A8283804-1648-4332-8721-76196927310F}" dt="2021-10-24T06:32:52.678" v="1113" actId="1076"/>
          <ac:picMkLst>
            <pc:docMk/>
            <pc:sldMk cId="1697620134" sldId="270"/>
            <ac:picMk id="3" creationId="{CDB34950-BFD1-4DBE-9247-0D314FE12070}"/>
          </ac:picMkLst>
        </pc:picChg>
        <pc:picChg chg="add mod ord">
          <ac:chgData name="ingrid perez" userId="f86ed3cd6c7fcfb2" providerId="LiveId" clId="{A8283804-1648-4332-8721-76196927310F}" dt="2021-10-24T06:32:39.613" v="1109" actId="1076"/>
          <ac:picMkLst>
            <pc:docMk/>
            <pc:sldMk cId="1697620134" sldId="270"/>
            <ac:picMk id="5" creationId="{2C9E4AAC-F27B-489F-AE45-95B04D42EFD9}"/>
          </ac:picMkLst>
        </pc:picChg>
        <pc:picChg chg="add mod">
          <ac:chgData name="ingrid perez" userId="f86ed3cd6c7fcfb2" providerId="LiveId" clId="{A8283804-1648-4332-8721-76196927310F}" dt="2021-10-23T16:38:48.595" v="208" actId="1076"/>
          <ac:picMkLst>
            <pc:docMk/>
            <pc:sldMk cId="1697620134" sldId="270"/>
            <ac:picMk id="7" creationId="{B278B97E-D3C3-4442-A64E-3BA66CF2E3B8}"/>
          </ac:picMkLst>
        </pc:picChg>
        <pc:picChg chg="add mod">
          <ac:chgData name="ingrid perez" userId="f86ed3cd6c7fcfb2" providerId="LiveId" clId="{A8283804-1648-4332-8721-76196927310F}" dt="2021-10-23T16:38:43.988" v="204" actId="1076"/>
          <ac:picMkLst>
            <pc:docMk/>
            <pc:sldMk cId="1697620134" sldId="270"/>
            <ac:picMk id="9" creationId="{D693AB4E-A333-40FD-91D7-BC0FE908A248}"/>
          </ac:picMkLst>
        </pc:picChg>
        <pc:picChg chg="add mod">
          <ac:chgData name="ingrid perez" userId="f86ed3cd6c7fcfb2" providerId="LiveId" clId="{A8283804-1648-4332-8721-76196927310F}" dt="2021-10-23T16:38:41.980" v="203" actId="1076"/>
          <ac:picMkLst>
            <pc:docMk/>
            <pc:sldMk cId="1697620134" sldId="270"/>
            <ac:picMk id="11" creationId="{7839BDA5-BB2D-4532-A982-9978C76F16A5}"/>
          </ac:picMkLst>
        </pc:picChg>
        <pc:picChg chg="add mod">
          <ac:chgData name="ingrid perez" userId="f86ed3cd6c7fcfb2" providerId="LiveId" clId="{A8283804-1648-4332-8721-76196927310F}" dt="2021-10-24T06:32:41.035" v="1110" actId="1076"/>
          <ac:picMkLst>
            <pc:docMk/>
            <pc:sldMk cId="1697620134" sldId="270"/>
            <ac:picMk id="13" creationId="{24E49936-EEA4-4429-8A10-C9966D43965A}"/>
          </ac:picMkLst>
        </pc:picChg>
        <pc:picChg chg="add mod">
          <ac:chgData name="ingrid perez" userId="f86ed3cd6c7fcfb2" providerId="LiveId" clId="{A8283804-1648-4332-8721-76196927310F}" dt="2021-10-24T06:32:33.927" v="1106" actId="1076"/>
          <ac:picMkLst>
            <pc:docMk/>
            <pc:sldMk cId="1697620134" sldId="270"/>
            <ac:picMk id="15" creationId="{6BB0749D-71BB-499B-AF7D-46482497EE7D}"/>
          </ac:picMkLst>
        </pc:picChg>
        <pc:picChg chg="add mod">
          <ac:chgData name="ingrid perez" userId="f86ed3cd6c7fcfb2" providerId="LiveId" clId="{A8283804-1648-4332-8721-76196927310F}" dt="2021-10-24T06:32:37.376" v="1108" actId="1076"/>
          <ac:picMkLst>
            <pc:docMk/>
            <pc:sldMk cId="1697620134" sldId="270"/>
            <ac:picMk id="17" creationId="{0BCBF1C1-24AC-4E65-8EAF-28B6C909BD75}"/>
          </ac:picMkLst>
        </pc:picChg>
        <pc:picChg chg="add mod">
          <ac:chgData name="ingrid perez" userId="f86ed3cd6c7fcfb2" providerId="LiveId" clId="{A8283804-1648-4332-8721-76196927310F}" dt="2021-10-24T06:32:32.502" v="1105" actId="1076"/>
          <ac:picMkLst>
            <pc:docMk/>
            <pc:sldMk cId="1697620134" sldId="270"/>
            <ac:picMk id="19" creationId="{486EA18E-A407-456B-8970-B37908A16B60}"/>
          </ac:picMkLst>
        </pc:picChg>
        <pc:picChg chg="add mod">
          <ac:chgData name="ingrid perez" userId="f86ed3cd6c7fcfb2" providerId="LiveId" clId="{A8283804-1648-4332-8721-76196927310F}" dt="2021-10-24T06:32:42.414" v="1111" actId="1076"/>
          <ac:picMkLst>
            <pc:docMk/>
            <pc:sldMk cId="1697620134" sldId="270"/>
            <ac:picMk id="21" creationId="{D047B28A-B0D3-4131-B399-B557803E13A4}"/>
          </ac:picMkLst>
        </pc:picChg>
        <pc:picChg chg="add mod">
          <ac:chgData name="ingrid perez" userId="f86ed3cd6c7fcfb2" providerId="LiveId" clId="{A8283804-1648-4332-8721-76196927310F}" dt="2021-10-24T06:32:35.953" v="1107" actId="1076"/>
          <ac:picMkLst>
            <pc:docMk/>
            <pc:sldMk cId="1697620134" sldId="270"/>
            <ac:picMk id="23" creationId="{5CDE0DC1-67EA-433F-916B-6D19AB2A7566}"/>
          </ac:picMkLst>
        </pc:picChg>
      </pc:sldChg>
      <pc:sldChg chg="addSp modSp new mod ord setBg">
        <pc:chgData name="ingrid perez" userId="f86ed3cd6c7fcfb2" providerId="LiveId" clId="{A8283804-1648-4332-8721-76196927310F}" dt="2021-10-24T15:01:34.620" v="1987" actId="14100"/>
        <pc:sldMkLst>
          <pc:docMk/>
          <pc:sldMk cId="717311078" sldId="271"/>
        </pc:sldMkLst>
        <pc:spChg chg="mod">
          <ac:chgData name="ingrid perez" userId="f86ed3cd6c7fcfb2" providerId="LiveId" clId="{A8283804-1648-4332-8721-76196927310F}" dt="2021-10-24T15:00:50.026" v="1938" actId="26606"/>
          <ac:spMkLst>
            <pc:docMk/>
            <pc:sldMk cId="717311078" sldId="271"/>
            <ac:spMk id="2" creationId="{C5B21754-1382-446B-AE20-0F0253AD0837}"/>
          </ac:spMkLst>
        </pc:spChg>
        <pc:spChg chg="mod">
          <ac:chgData name="ingrid perez" userId="f86ed3cd6c7fcfb2" providerId="LiveId" clId="{A8283804-1648-4332-8721-76196927310F}" dt="2021-10-24T15:01:34.620" v="1987" actId="14100"/>
          <ac:spMkLst>
            <pc:docMk/>
            <pc:sldMk cId="717311078" sldId="271"/>
            <ac:spMk id="3" creationId="{4004005B-AAE9-4B5E-A26E-9BF89CE8F19A}"/>
          </ac:spMkLst>
        </pc:spChg>
        <pc:spChg chg="add">
          <ac:chgData name="ingrid perez" userId="f86ed3cd6c7fcfb2" providerId="LiveId" clId="{A8283804-1648-4332-8721-76196927310F}" dt="2021-10-24T15:00:50.026" v="1938" actId="26606"/>
          <ac:spMkLst>
            <pc:docMk/>
            <pc:sldMk cId="717311078" sldId="271"/>
            <ac:spMk id="10" creationId="{3CD9DF72-87A3-404E-A828-84CBF11A8303}"/>
          </ac:spMkLst>
        </pc:spChg>
        <pc:picChg chg="add mod">
          <ac:chgData name="ingrid perez" userId="f86ed3cd6c7fcfb2" providerId="LiveId" clId="{A8283804-1648-4332-8721-76196927310F}" dt="2021-10-24T06:32:14.180" v="1100" actId="1076"/>
          <ac:picMkLst>
            <pc:docMk/>
            <pc:sldMk cId="717311078" sldId="271"/>
            <ac:picMk id="4" creationId="{92F9D3A6-BEA7-4CEB-B970-D45095E5EBF2}"/>
          </ac:picMkLst>
        </pc:picChg>
        <pc:picChg chg="add mod ord">
          <ac:chgData name="ingrid perez" userId="f86ed3cd6c7fcfb2" providerId="LiveId" clId="{A8283804-1648-4332-8721-76196927310F}" dt="2021-10-24T15:00:50.026" v="1938" actId="26606"/>
          <ac:picMkLst>
            <pc:docMk/>
            <pc:sldMk cId="717311078" sldId="271"/>
            <ac:picMk id="5" creationId="{4941D790-143B-4931-9F50-E8EAF50F416F}"/>
          </ac:picMkLst>
        </pc:picChg>
        <pc:cxnChg chg="add">
          <ac:chgData name="ingrid perez" userId="f86ed3cd6c7fcfb2" providerId="LiveId" clId="{A8283804-1648-4332-8721-76196927310F}" dt="2021-10-24T15:00:50.026" v="1938" actId="26606"/>
          <ac:cxnSpMkLst>
            <pc:docMk/>
            <pc:sldMk cId="717311078" sldId="271"/>
            <ac:cxnSpMk id="12" creationId="{20E3A342-4D61-4E3F-AF90-1AB42AEB96CC}"/>
          </ac:cxnSpMkLst>
        </pc:cxnChg>
      </pc:sldChg>
      <pc:sldChg chg="addSp delSp modSp new mod ord">
        <pc:chgData name="ingrid perez" userId="f86ed3cd6c7fcfb2" providerId="LiveId" clId="{A8283804-1648-4332-8721-76196927310F}" dt="2021-10-24T15:44:45.357" v="2573" actId="1076"/>
        <pc:sldMkLst>
          <pc:docMk/>
          <pc:sldMk cId="3183587603" sldId="272"/>
        </pc:sldMkLst>
        <pc:spChg chg="mod">
          <ac:chgData name="ingrid perez" userId="f86ed3cd6c7fcfb2" providerId="LiveId" clId="{A8283804-1648-4332-8721-76196927310F}" dt="2021-10-24T15:38:59.244" v="2452"/>
          <ac:spMkLst>
            <pc:docMk/>
            <pc:sldMk cId="3183587603" sldId="272"/>
            <ac:spMk id="2" creationId="{B52BCBF3-F202-4A0D-96AC-32FA10BC1E96}"/>
          </ac:spMkLst>
        </pc:spChg>
        <pc:spChg chg="add del mod">
          <ac:chgData name="ingrid perez" userId="f86ed3cd6c7fcfb2" providerId="LiveId" clId="{A8283804-1648-4332-8721-76196927310F}" dt="2021-10-24T15:43:31.472" v="2570" actId="14100"/>
          <ac:spMkLst>
            <pc:docMk/>
            <pc:sldMk cId="3183587603" sldId="272"/>
            <ac:spMk id="3" creationId="{1B2087D5-6C28-4B19-B415-6281BABBD1A9}"/>
          </ac:spMkLst>
        </pc:spChg>
        <pc:picChg chg="add mod">
          <ac:chgData name="ingrid perez" userId="f86ed3cd6c7fcfb2" providerId="LiveId" clId="{A8283804-1648-4332-8721-76196927310F}" dt="2021-10-24T06:32:22.901" v="1102" actId="1076"/>
          <ac:picMkLst>
            <pc:docMk/>
            <pc:sldMk cId="3183587603" sldId="272"/>
            <ac:picMk id="4" creationId="{F1C2290F-0A48-4B30-9384-17F942943FD7}"/>
          </ac:picMkLst>
        </pc:picChg>
        <pc:picChg chg="add mod">
          <ac:chgData name="ingrid perez" userId="f86ed3cd6c7fcfb2" providerId="LiveId" clId="{A8283804-1648-4332-8721-76196927310F}" dt="2021-10-24T15:43:22.031" v="2569" actId="1076"/>
          <ac:picMkLst>
            <pc:docMk/>
            <pc:sldMk cId="3183587603" sldId="272"/>
            <ac:picMk id="5" creationId="{5EDE2D49-4E64-48C3-BB96-8288BC366626}"/>
          </ac:picMkLst>
        </pc:picChg>
        <pc:picChg chg="add del mod ord">
          <ac:chgData name="ingrid perez" userId="f86ed3cd6c7fcfb2" providerId="LiveId" clId="{A8283804-1648-4332-8721-76196927310F}" dt="2021-10-23T16:42:41.487" v="238" actId="22"/>
          <ac:picMkLst>
            <pc:docMk/>
            <pc:sldMk cId="3183587603" sldId="272"/>
            <ac:picMk id="5" creationId="{A5418A5C-F811-4AF9-9C95-82A14170CDFC}"/>
          </ac:picMkLst>
        </pc:picChg>
        <pc:picChg chg="add mod">
          <ac:chgData name="ingrid perez" userId="f86ed3cd6c7fcfb2" providerId="LiveId" clId="{A8283804-1648-4332-8721-76196927310F}" dt="2021-10-24T15:44:45.357" v="2573" actId="1076"/>
          <ac:picMkLst>
            <pc:docMk/>
            <pc:sldMk cId="3183587603" sldId="272"/>
            <ac:picMk id="6" creationId="{EEBC5B45-B2E9-474A-B534-621FFF9412ED}"/>
          </ac:picMkLst>
        </pc:picChg>
      </pc:sldChg>
      <pc:sldChg chg="addSp delSp modSp new mod ord">
        <pc:chgData name="ingrid perez" userId="f86ed3cd6c7fcfb2" providerId="LiveId" clId="{A8283804-1648-4332-8721-76196927310F}" dt="2021-10-24T14:52:38.323" v="1809" actId="1076"/>
        <pc:sldMkLst>
          <pc:docMk/>
          <pc:sldMk cId="3546093700" sldId="273"/>
        </pc:sldMkLst>
        <pc:spChg chg="mod">
          <ac:chgData name="ingrid perez" userId="f86ed3cd6c7fcfb2" providerId="LiveId" clId="{A8283804-1648-4332-8721-76196927310F}" dt="2021-10-24T14:52:31.106" v="1807" actId="27636"/>
          <ac:spMkLst>
            <pc:docMk/>
            <pc:sldMk cId="3546093700" sldId="273"/>
            <ac:spMk id="3" creationId="{7E3CBE0A-581D-43A3-BDB1-EE118516E6F7}"/>
          </ac:spMkLst>
        </pc:spChg>
        <pc:spChg chg="add mod">
          <ac:chgData name="ingrid perez" userId="f86ed3cd6c7fcfb2" providerId="LiveId" clId="{A8283804-1648-4332-8721-76196927310F}" dt="2021-10-24T14:52:35.528" v="1808" actId="14100"/>
          <ac:spMkLst>
            <pc:docMk/>
            <pc:sldMk cId="3546093700" sldId="273"/>
            <ac:spMk id="4" creationId="{135092A1-EB54-4C7E-B4F3-85BE54B09566}"/>
          </ac:spMkLst>
        </pc:spChg>
        <pc:spChg chg="add del mod">
          <ac:chgData name="ingrid perez" userId="f86ed3cd6c7fcfb2" providerId="LiveId" clId="{A8283804-1648-4332-8721-76196927310F}" dt="2021-10-23T16:55:20.234" v="281"/>
          <ac:spMkLst>
            <pc:docMk/>
            <pc:sldMk cId="3546093700" sldId="273"/>
            <ac:spMk id="5" creationId="{1B51BB2C-4D1D-44A2-908A-7896DFBCF36F}"/>
          </ac:spMkLst>
        </pc:spChg>
        <pc:spChg chg="add del mod">
          <ac:chgData name="ingrid perez" userId="f86ed3cd6c7fcfb2" providerId="LiveId" clId="{A8283804-1648-4332-8721-76196927310F}" dt="2021-10-23T16:55:20.234" v="283"/>
          <ac:spMkLst>
            <pc:docMk/>
            <pc:sldMk cId="3546093700" sldId="273"/>
            <ac:spMk id="6" creationId="{164C4212-EC9D-4666-A1C5-9388E7D9DCF9}"/>
          </ac:spMkLst>
        </pc:spChg>
        <pc:picChg chg="add del mod">
          <ac:chgData name="ingrid perez" userId="f86ed3cd6c7fcfb2" providerId="LiveId" clId="{A8283804-1648-4332-8721-76196927310F}" dt="2021-10-24T14:50:17.827" v="1792" actId="21"/>
          <ac:picMkLst>
            <pc:docMk/>
            <pc:sldMk cId="3546093700" sldId="273"/>
            <ac:picMk id="5" creationId="{F571B74A-4E1B-46FF-935F-9A79F08A08E1}"/>
          </ac:picMkLst>
        </pc:picChg>
        <pc:picChg chg="add mod">
          <ac:chgData name="ingrid perez" userId="f86ed3cd6c7fcfb2" providerId="LiveId" clId="{A8283804-1648-4332-8721-76196927310F}" dt="2021-10-24T14:49:16.671" v="1760" actId="1076"/>
          <ac:picMkLst>
            <pc:docMk/>
            <pc:sldMk cId="3546093700" sldId="273"/>
            <ac:picMk id="6" creationId="{8828A517-8F20-46D8-853F-C1CEA5C5371F}"/>
          </ac:picMkLst>
        </pc:picChg>
        <pc:picChg chg="add del mod">
          <ac:chgData name="ingrid perez" userId="f86ed3cd6c7fcfb2" providerId="LiveId" clId="{A8283804-1648-4332-8721-76196927310F}" dt="2021-10-24T14:49:04.830" v="1758" actId="21"/>
          <ac:picMkLst>
            <pc:docMk/>
            <pc:sldMk cId="3546093700" sldId="273"/>
            <ac:picMk id="7" creationId="{C50FDDB7-7D23-444B-AE2B-672BE7B9E4A3}"/>
          </ac:picMkLst>
        </pc:picChg>
        <pc:picChg chg="add mod">
          <ac:chgData name="ingrid perez" userId="f86ed3cd6c7fcfb2" providerId="LiveId" clId="{A8283804-1648-4332-8721-76196927310F}" dt="2021-10-24T14:52:38.323" v="1809" actId="1076"/>
          <ac:picMkLst>
            <pc:docMk/>
            <pc:sldMk cId="3546093700" sldId="273"/>
            <ac:picMk id="8" creationId="{C96EEA59-68DF-439D-96DF-6283179A5711}"/>
          </ac:picMkLst>
        </pc:picChg>
      </pc:sldChg>
      <pc:sldChg chg="addSp modSp new mod">
        <pc:chgData name="ingrid perez" userId="f86ed3cd6c7fcfb2" providerId="LiveId" clId="{A8283804-1648-4332-8721-76196927310F}" dt="2021-10-24T07:15:04.992" v="1698" actId="14100"/>
        <pc:sldMkLst>
          <pc:docMk/>
          <pc:sldMk cId="3864851781" sldId="274"/>
        </pc:sldMkLst>
        <pc:spChg chg="mod">
          <ac:chgData name="ingrid perez" userId="f86ed3cd6c7fcfb2" providerId="LiveId" clId="{A8283804-1648-4332-8721-76196927310F}" dt="2021-10-24T07:14:56.428" v="1695" actId="14100"/>
          <ac:spMkLst>
            <pc:docMk/>
            <pc:sldMk cId="3864851781" sldId="274"/>
            <ac:spMk id="3" creationId="{2BF5247B-36DF-4B59-A13F-DCAB3A32FFAF}"/>
          </ac:spMkLst>
        </pc:spChg>
        <pc:spChg chg="add mod">
          <ac:chgData name="ingrid perez" userId="f86ed3cd6c7fcfb2" providerId="LiveId" clId="{A8283804-1648-4332-8721-76196927310F}" dt="2021-10-24T06:29:27.780" v="1078" actId="14100"/>
          <ac:spMkLst>
            <pc:docMk/>
            <pc:sldMk cId="3864851781" sldId="274"/>
            <ac:spMk id="4" creationId="{D0D190AB-4961-4EBB-8EAA-58C5ED2577AD}"/>
          </ac:spMkLst>
        </pc:spChg>
        <pc:spChg chg="add mod">
          <ac:chgData name="ingrid perez" userId="f86ed3cd6c7fcfb2" providerId="LiveId" clId="{A8283804-1648-4332-8721-76196927310F}" dt="2021-10-24T07:14:50.143" v="1693" actId="14100"/>
          <ac:spMkLst>
            <pc:docMk/>
            <pc:sldMk cId="3864851781" sldId="274"/>
            <ac:spMk id="7" creationId="{D9FCAEDC-19A4-4AB6-BCA8-BB1F6A429D59}"/>
          </ac:spMkLst>
        </pc:spChg>
        <pc:picChg chg="add mod">
          <ac:chgData name="ingrid perez" userId="f86ed3cd6c7fcfb2" providerId="LiveId" clId="{A8283804-1648-4332-8721-76196927310F}" dt="2021-10-24T06:29:22.143" v="1076" actId="1076"/>
          <ac:picMkLst>
            <pc:docMk/>
            <pc:sldMk cId="3864851781" sldId="274"/>
            <ac:picMk id="5" creationId="{DEF148F5-6A80-486A-88A6-6538C632627E}"/>
          </ac:picMkLst>
        </pc:picChg>
        <pc:picChg chg="add mod">
          <ac:chgData name="ingrid perez" userId="f86ed3cd6c7fcfb2" providerId="LiveId" clId="{A8283804-1648-4332-8721-76196927310F}" dt="2021-10-23T16:57:37.020" v="294" actId="1076"/>
          <ac:picMkLst>
            <pc:docMk/>
            <pc:sldMk cId="3864851781" sldId="274"/>
            <ac:picMk id="6" creationId="{7EC5B198-D333-4E66-8E51-312E62A438FC}"/>
          </ac:picMkLst>
        </pc:picChg>
        <pc:picChg chg="add mod">
          <ac:chgData name="ingrid perez" userId="f86ed3cd6c7fcfb2" providerId="LiveId" clId="{A8283804-1648-4332-8721-76196927310F}" dt="2021-10-24T07:15:04.992" v="1698" actId="14100"/>
          <ac:picMkLst>
            <pc:docMk/>
            <pc:sldMk cId="3864851781" sldId="274"/>
            <ac:picMk id="9" creationId="{A48D016F-9805-45BF-8876-7EEB36C4D4C5}"/>
          </ac:picMkLst>
        </pc:picChg>
      </pc:sldChg>
      <pc:sldChg chg="addSp modSp new mod">
        <pc:chgData name="ingrid perez" userId="f86ed3cd6c7fcfb2" providerId="LiveId" clId="{A8283804-1648-4332-8721-76196927310F}" dt="2021-10-24T07:09:33.946" v="1670" actId="122"/>
        <pc:sldMkLst>
          <pc:docMk/>
          <pc:sldMk cId="3541781716" sldId="275"/>
        </pc:sldMkLst>
        <pc:spChg chg="mod">
          <ac:chgData name="ingrid perez" userId="f86ed3cd6c7fcfb2" providerId="LiveId" clId="{A8283804-1648-4332-8721-76196927310F}" dt="2021-10-24T07:09:33.946" v="1670" actId="122"/>
          <ac:spMkLst>
            <pc:docMk/>
            <pc:sldMk cId="3541781716" sldId="275"/>
            <ac:spMk id="2" creationId="{740E7220-34CC-4B05-8CA7-2E1C0AB888D4}"/>
          </ac:spMkLst>
        </pc:spChg>
        <pc:spChg chg="mod">
          <ac:chgData name="ingrid perez" userId="f86ed3cd6c7fcfb2" providerId="LiveId" clId="{A8283804-1648-4332-8721-76196927310F}" dt="2021-10-24T07:07:53.289" v="1638" actId="14100"/>
          <ac:spMkLst>
            <pc:docMk/>
            <pc:sldMk cId="3541781716" sldId="275"/>
            <ac:spMk id="3" creationId="{22533D2F-3103-400C-97DC-E2469C4A84A0}"/>
          </ac:spMkLst>
        </pc:spChg>
        <pc:spChg chg="add mod">
          <ac:chgData name="ingrid perez" userId="f86ed3cd6c7fcfb2" providerId="LiveId" clId="{A8283804-1648-4332-8721-76196927310F}" dt="2021-10-23T17:38:41.719" v="430" actId="255"/>
          <ac:spMkLst>
            <pc:docMk/>
            <pc:sldMk cId="3541781716" sldId="275"/>
            <ac:spMk id="4" creationId="{5713D2A4-59B3-49FD-90F1-99CDB02E9ACA}"/>
          </ac:spMkLst>
        </pc:spChg>
        <pc:picChg chg="add mod">
          <ac:chgData name="ingrid perez" userId="f86ed3cd6c7fcfb2" providerId="LiveId" clId="{A8283804-1648-4332-8721-76196927310F}" dt="2021-10-23T17:38:34.212" v="429" actId="1076"/>
          <ac:picMkLst>
            <pc:docMk/>
            <pc:sldMk cId="3541781716" sldId="275"/>
            <ac:picMk id="5" creationId="{803D2CC1-51CE-4F37-9508-81EBC5E3EBEC}"/>
          </ac:picMkLst>
        </pc:picChg>
        <pc:picChg chg="add mod">
          <ac:chgData name="ingrid perez" userId="f86ed3cd6c7fcfb2" providerId="LiveId" clId="{A8283804-1648-4332-8721-76196927310F}" dt="2021-10-24T07:07:44.306" v="1637" actId="1076"/>
          <ac:picMkLst>
            <pc:docMk/>
            <pc:sldMk cId="3541781716" sldId="275"/>
            <ac:picMk id="6" creationId="{BD45269C-8B3D-4A53-A4BB-667AF2A98C8C}"/>
          </ac:picMkLst>
        </pc:picChg>
      </pc:sldChg>
      <pc:sldChg chg="addSp delSp modSp new mod setBg setClrOvrMap">
        <pc:chgData name="ingrid perez" userId="f86ed3cd6c7fcfb2" providerId="LiveId" clId="{A8283804-1648-4332-8721-76196927310F}" dt="2021-10-24T07:21:20.611" v="1715"/>
        <pc:sldMkLst>
          <pc:docMk/>
          <pc:sldMk cId="3065543347" sldId="276"/>
        </pc:sldMkLst>
        <pc:spChg chg="mod">
          <ac:chgData name="ingrid perez" userId="f86ed3cd6c7fcfb2" providerId="LiveId" clId="{A8283804-1648-4332-8721-76196927310F}" dt="2021-10-24T07:19:28.588" v="1713" actId="26606"/>
          <ac:spMkLst>
            <pc:docMk/>
            <pc:sldMk cId="3065543347" sldId="276"/>
            <ac:spMk id="2" creationId="{F4B48D47-64B0-4AB0-8821-B601088C8C94}"/>
          </ac:spMkLst>
        </pc:spChg>
        <pc:spChg chg="del">
          <ac:chgData name="ingrid perez" userId="f86ed3cd6c7fcfb2" providerId="LiveId" clId="{A8283804-1648-4332-8721-76196927310F}" dt="2021-10-23T18:20:09.045" v="803"/>
          <ac:spMkLst>
            <pc:docMk/>
            <pc:sldMk cId="3065543347" sldId="276"/>
            <ac:spMk id="3" creationId="{D34CBC99-7476-4206-8545-3866C3BAF75A}"/>
          </ac:spMkLst>
        </pc:spChg>
        <pc:spChg chg="add del mod">
          <ac:chgData name="ingrid perez" userId="f86ed3cd6c7fcfb2" providerId="LiveId" clId="{A8283804-1648-4332-8721-76196927310F}" dt="2021-10-24T07:21:20.611" v="1715"/>
          <ac:spMkLst>
            <pc:docMk/>
            <pc:sldMk cId="3065543347" sldId="276"/>
            <ac:spMk id="10" creationId="{BF4F8331-41D5-45B4-AF36-15D1D2F1EB91}"/>
          </ac:spMkLst>
        </pc:spChg>
        <pc:spChg chg="add">
          <ac:chgData name="ingrid perez" userId="f86ed3cd6c7fcfb2" providerId="LiveId" clId="{A8283804-1648-4332-8721-76196927310F}" dt="2021-10-24T07:19:28.588" v="1713" actId="26606"/>
          <ac:spMkLst>
            <pc:docMk/>
            <pc:sldMk cId="3065543347" sldId="276"/>
            <ac:spMk id="15" creationId="{C7FA33FF-088D-4F16-95A2-2C64D353DEA8}"/>
          </ac:spMkLst>
        </pc:spChg>
        <pc:spChg chg="add">
          <ac:chgData name="ingrid perez" userId="f86ed3cd6c7fcfb2" providerId="LiveId" clId="{A8283804-1648-4332-8721-76196927310F}" dt="2021-10-24T07:19:28.588" v="1713" actId="26606"/>
          <ac:spMkLst>
            <pc:docMk/>
            <pc:sldMk cId="3065543347" sldId="276"/>
            <ac:spMk id="17" creationId="{A376EFB1-01CF-419F-ABF1-2AF02BBFCBD1}"/>
          </ac:spMkLst>
        </pc:spChg>
        <pc:spChg chg="add">
          <ac:chgData name="ingrid perez" userId="f86ed3cd6c7fcfb2" providerId="LiveId" clId="{A8283804-1648-4332-8721-76196927310F}" dt="2021-10-24T07:19:28.588" v="1713" actId="26606"/>
          <ac:spMkLst>
            <pc:docMk/>
            <pc:sldMk cId="3065543347" sldId="276"/>
            <ac:spMk id="19" creationId="{FF9DEA15-78BD-4750-AA18-B9F28A6D5AB8}"/>
          </ac:spMkLst>
        </pc:spChg>
        <pc:picChg chg="add mod ord">
          <ac:chgData name="ingrid perez" userId="f86ed3cd6c7fcfb2" providerId="LiveId" clId="{A8283804-1648-4332-8721-76196927310F}" dt="2021-10-24T07:19:39.985" v="1714" actId="14100"/>
          <ac:picMkLst>
            <pc:docMk/>
            <pc:sldMk cId="3065543347" sldId="276"/>
            <ac:picMk id="3" creationId="{02427A66-0A23-488A-A14F-B73121E6104F}"/>
          </ac:picMkLst>
        </pc:picChg>
        <pc:picChg chg="add del mod">
          <ac:chgData name="ingrid perez" userId="f86ed3cd6c7fcfb2" providerId="LiveId" clId="{A8283804-1648-4332-8721-76196927310F}" dt="2021-10-24T07:18:46.646" v="1711" actId="21"/>
          <ac:picMkLst>
            <pc:docMk/>
            <pc:sldMk cId="3065543347" sldId="276"/>
            <ac:picMk id="4" creationId="{E80B8149-EEE8-49AB-8BAB-DC70759936B6}"/>
          </ac:picMkLst>
        </pc:picChg>
        <pc:picChg chg="add del mod">
          <ac:chgData name="ingrid perez" userId="f86ed3cd6c7fcfb2" providerId="LiveId" clId="{A8283804-1648-4332-8721-76196927310F}" dt="2021-10-24T07:18:07.029" v="1706" actId="931"/>
          <ac:picMkLst>
            <pc:docMk/>
            <pc:sldMk cId="3065543347" sldId="276"/>
            <ac:picMk id="6" creationId="{DA2EBD59-FC11-4400-B351-ADFC6FBFF129}"/>
          </ac:picMkLst>
        </pc:picChg>
        <pc:picChg chg="add mod ord">
          <ac:chgData name="ingrid perez" userId="f86ed3cd6c7fcfb2" providerId="LiveId" clId="{A8283804-1648-4332-8721-76196927310F}" dt="2021-10-24T07:19:28.588" v="1713" actId="26606"/>
          <ac:picMkLst>
            <pc:docMk/>
            <pc:sldMk cId="3065543347" sldId="276"/>
            <ac:picMk id="8" creationId="{EA673C03-ABE2-42DA-96F4-857520C9BFC1}"/>
          </ac:picMkLst>
        </pc:picChg>
        <pc:picChg chg="add mod">
          <ac:chgData name="ingrid perez" userId="f86ed3cd6c7fcfb2" providerId="LiveId" clId="{A8283804-1648-4332-8721-76196927310F}" dt="2021-10-24T07:21:20.611" v="1715"/>
          <ac:picMkLst>
            <pc:docMk/>
            <pc:sldMk cId="3065543347" sldId="276"/>
            <ac:picMk id="11" creationId="{8303F0EF-7DBC-427A-84E3-DA31770B3418}"/>
          </ac:picMkLst>
        </pc:picChg>
      </pc:sldChg>
      <pc:sldChg chg="addSp delSp modSp new mod">
        <pc:chgData name="ingrid perez" userId="f86ed3cd6c7fcfb2" providerId="LiveId" clId="{A8283804-1648-4332-8721-76196927310F}" dt="2021-10-24T07:06:33.417" v="1634" actId="1076"/>
        <pc:sldMkLst>
          <pc:docMk/>
          <pc:sldMk cId="71463581" sldId="277"/>
        </pc:sldMkLst>
        <pc:spChg chg="mod">
          <ac:chgData name="ingrid perez" userId="f86ed3cd6c7fcfb2" providerId="LiveId" clId="{A8283804-1648-4332-8721-76196927310F}" dt="2021-10-24T07:00:45.842" v="1386" actId="120"/>
          <ac:spMkLst>
            <pc:docMk/>
            <pc:sldMk cId="71463581" sldId="277"/>
            <ac:spMk id="2" creationId="{2A863F4E-88C1-4D63-8AF5-72D0C3EEED65}"/>
          </ac:spMkLst>
        </pc:spChg>
        <pc:spChg chg="mod">
          <ac:chgData name="ingrid perez" userId="f86ed3cd6c7fcfb2" providerId="LiveId" clId="{A8283804-1648-4332-8721-76196927310F}" dt="2021-10-24T07:00:29.907" v="1381" actId="27636"/>
          <ac:spMkLst>
            <pc:docMk/>
            <pc:sldMk cId="71463581" sldId="277"/>
            <ac:spMk id="3" creationId="{E591AE71-3E7F-4D79-891F-099238A9F403}"/>
          </ac:spMkLst>
        </pc:spChg>
        <pc:spChg chg="add mod">
          <ac:chgData name="ingrid perez" userId="f86ed3cd6c7fcfb2" providerId="LiveId" clId="{A8283804-1648-4332-8721-76196927310F}" dt="2021-10-24T07:00:38.525" v="1384" actId="1076"/>
          <ac:spMkLst>
            <pc:docMk/>
            <pc:sldMk cId="71463581" sldId="277"/>
            <ac:spMk id="4" creationId="{0F515389-1D80-4AD5-80AE-0D19831B73B1}"/>
          </ac:spMkLst>
        </pc:spChg>
        <pc:picChg chg="add del mod">
          <ac:chgData name="ingrid perez" userId="f86ed3cd6c7fcfb2" providerId="LiveId" clId="{A8283804-1648-4332-8721-76196927310F}" dt="2021-10-24T07:06:07.466" v="1632" actId="21"/>
          <ac:picMkLst>
            <pc:docMk/>
            <pc:sldMk cId="71463581" sldId="277"/>
            <ac:picMk id="5" creationId="{F8CDD701-82FE-48C4-B9B2-41E4AFE58E3E}"/>
          </ac:picMkLst>
        </pc:picChg>
        <pc:picChg chg="add mod">
          <ac:chgData name="ingrid perez" userId="f86ed3cd6c7fcfb2" providerId="LiveId" clId="{A8283804-1648-4332-8721-76196927310F}" dt="2021-10-24T07:00:41.569" v="1385" actId="1076"/>
          <ac:picMkLst>
            <pc:docMk/>
            <pc:sldMk cId="71463581" sldId="277"/>
            <ac:picMk id="6" creationId="{52AAD625-EEFF-42E0-8FD4-5360CAA3D328}"/>
          </ac:picMkLst>
        </pc:picChg>
        <pc:picChg chg="add mod">
          <ac:chgData name="ingrid perez" userId="f86ed3cd6c7fcfb2" providerId="LiveId" clId="{A8283804-1648-4332-8721-76196927310F}" dt="2021-10-24T07:06:33.417" v="1634" actId="1076"/>
          <ac:picMkLst>
            <pc:docMk/>
            <pc:sldMk cId="71463581" sldId="277"/>
            <ac:picMk id="7" creationId="{1E35C252-9B04-4F0B-965E-25F3939A18ED}"/>
          </ac:picMkLst>
        </pc:picChg>
      </pc:sldChg>
      <pc:sldChg chg="addSp delSp modSp new mod setBg modNotesTx">
        <pc:chgData name="ingrid perez" userId="f86ed3cd6c7fcfb2" providerId="LiveId" clId="{A8283804-1648-4332-8721-76196927310F}" dt="2021-10-24T07:06:00.061" v="1631" actId="1076"/>
        <pc:sldMkLst>
          <pc:docMk/>
          <pc:sldMk cId="728933317" sldId="278"/>
        </pc:sldMkLst>
        <pc:spChg chg="mod">
          <ac:chgData name="ingrid perez" userId="f86ed3cd6c7fcfb2" providerId="LiveId" clId="{A8283804-1648-4332-8721-76196927310F}" dt="2021-10-24T07:05:52.024" v="1629" actId="26606"/>
          <ac:spMkLst>
            <pc:docMk/>
            <pc:sldMk cId="728933317" sldId="278"/>
            <ac:spMk id="2" creationId="{65F521E8-42FC-41FD-96A9-E6A85399DD38}"/>
          </ac:spMkLst>
        </pc:spChg>
        <pc:spChg chg="mod">
          <ac:chgData name="ingrid perez" userId="f86ed3cd6c7fcfb2" providerId="LiveId" clId="{A8283804-1648-4332-8721-76196927310F}" dt="2021-10-24T07:05:52.024" v="1629" actId="26606"/>
          <ac:spMkLst>
            <pc:docMk/>
            <pc:sldMk cId="728933317" sldId="278"/>
            <ac:spMk id="3" creationId="{E6EE4296-03CF-48E5-BAED-2AF90C55FC3E}"/>
          </ac:spMkLst>
        </pc:spChg>
        <pc:spChg chg="add mod ord">
          <ac:chgData name="ingrid perez" userId="f86ed3cd6c7fcfb2" providerId="LiveId" clId="{A8283804-1648-4332-8721-76196927310F}" dt="2021-10-24T07:05:52.024" v="1629" actId="26606"/>
          <ac:spMkLst>
            <pc:docMk/>
            <pc:sldMk cId="728933317" sldId="278"/>
            <ac:spMk id="4" creationId="{EA0990E0-7B7C-4DE9-8011-E35FA58A6ECA}"/>
          </ac:spMkLst>
        </pc:spChg>
        <pc:spChg chg="add">
          <ac:chgData name="ingrid perez" userId="f86ed3cd6c7fcfb2" providerId="LiveId" clId="{A8283804-1648-4332-8721-76196927310F}" dt="2021-10-24T07:05:52.024" v="1629" actId="26606"/>
          <ac:spMkLst>
            <pc:docMk/>
            <pc:sldMk cId="728933317" sldId="278"/>
            <ac:spMk id="11" creationId="{45D37F4E-DDB4-456B-97E0-9937730A039F}"/>
          </ac:spMkLst>
        </pc:spChg>
        <pc:spChg chg="add">
          <ac:chgData name="ingrid perez" userId="f86ed3cd6c7fcfb2" providerId="LiveId" clId="{A8283804-1648-4332-8721-76196927310F}" dt="2021-10-24T07:05:52.024" v="1629" actId="26606"/>
          <ac:spMkLst>
            <pc:docMk/>
            <pc:sldMk cId="728933317" sldId="278"/>
            <ac:spMk id="13" creationId="{B2DD41CD-8F47-4F56-AD12-4E2FF7696987}"/>
          </ac:spMkLst>
        </pc:spChg>
        <pc:picChg chg="add del mod">
          <ac:chgData name="ingrid perez" userId="f86ed3cd6c7fcfb2" providerId="LiveId" clId="{A8283804-1648-4332-8721-76196927310F}" dt="2021-10-24T07:05:37.751" v="1628" actId="21"/>
          <ac:picMkLst>
            <pc:docMk/>
            <pc:sldMk cId="728933317" sldId="278"/>
            <ac:picMk id="5" creationId="{2D4796AC-16B6-4A67-8CC7-86211A4ED48A}"/>
          </ac:picMkLst>
        </pc:picChg>
        <pc:picChg chg="add mod">
          <ac:chgData name="ingrid perez" userId="f86ed3cd6c7fcfb2" providerId="LiveId" clId="{A8283804-1648-4332-8721-76196927310F}" dt="2021-10-24T07:05:52.024" v="1629" actId="26606"/>
          <ac:picMkLst>
            <pc:docMk/>
            <pc:sldMk cId="728933317" sldId="278"/>
            <ac:picMk id="6" creationId="{8745D9E5-F08F-422D-99DC-3A834C7F4E0C}"/>
          </ac:picMkLst>
        </pc:picChg>
        <pc:picChg chg="add mod">
          <ac:chgData name="ingrid perez" userId="f86ed3cd6c7fcfb2" providerId="LiveId" clId="{A8283804-1648-4332-8721-76196927310F}" dt="2021-10-24T07:06:00.061" v="1631" actId="1076"/>
          <ac:picMkLst>
            <pc:docMk/>
            <pc:sldMk cId="728933317" sldId="278"/>
            <ac:picMk id="7" creationId="{FDCD7F52-B0C8-4E18-B81F-0D3A492A4120}"/>
          </ac:picMkLst>
        </pc:picChg>
      </pc:sldChg>
      <pc:sldChg chg="addSp delSp modSp new mod setBg">
        <pc:chgData name="ingrid perez" userId="f86ed3cd6c7fcfb2" providerId="LiveId" clId="{A8283804-1648-4332-8721-76196927310F}" dt="2021-10-24T16:08:09.330" v="3311"/>
        <pc:sldMkLst>
          <pc:docMk/>
          <pc:sldMk cId="2853678498" sldId="279"/>
        </pc:sldMkLst>
        <pc:spChg chg="mod">
          <ac:chgData name="ingrid perez" userId="f86ed3cd6c7fcfb2" providerId="LiveId" clId="{A8283804-1648-4332-8721-76196927310F}" dt="2021-10-24T06:40:46.467" v="1135" actId="26606"/>
          <ac:spMkLst>
            <pc:docMk/>
            <pc:sldMk cId="2853678498" sldId="279"/>
            <ac:spMk id="2" creationId="{3C4A4DB7-2143-44BE-923D-CAB9224BE630}"/>
          </ac:spMkLst>
        </pc:spChg>
        <pc:spChg chg="del">
          <ac:chgData name="ingrid perez" userId="f86ed3cd6c7fcfb2" providerId="LiveId" clId="{A8283804-1648-4332-8721-76196927310F}" dt="2021-10-24T06:40:03.915" v="1127"/>
          <ac:spMkLst>
            <pc:docMk/>
            <pc:sldMk cId="2853678498" sldId="279"/>
            <ac:spMk id="3" creationId="{A48320FD-2B58-4EB2-9BB6-7EF30156BAED}"/>
          </ac:spMkLst>
        </pc:spChg>
        <pc:spChg chg="add mod">
          <ac:chgData name="ingrid perez" userId="f86ed3cd6c7fcfb2" providerId="LiveId" clId="{A8283804-1648-4332-8721-76196927310F}" dt="2021-10-24T16:08:09.330" v="3311"/>
          <ac:spMkLst>
            <pc:docMk/>
            <pc:sldMk cId="2853678498" sldId="279"/>
            <ac:spMk id="4" creationId="{FADC3A68-1E7A-418C-8971-4E711C30FCED}"/>
          </ac:spMkLst>
        </pc:spChg>
        <pc:spChg chg="add">
          <ac:chgData name="ingrid perez" userId="f86ed3cd6c7fcfb2" providerId="LiveId" clId="{A8283804-1648-4332-8721-76196927310F}" dt="2021-10-24T06:40:46.467" v="1135" actId="26606"/>
          <ac:spMkLst>
            <pc:docMk/>
            <pc:sldMk cId="2853678498" sldId="279"/>
            <ac:spMk id="10" creationId="{9B7AD9F6-8CE7-4299-8FC6-328F4DCD3FF9}"/>
          </ac:spMkLst>
        </pc:spChg>
        <pc:spChg chg="add">
          <ac:chgData name="ingrid perez" userId="f86ed3cd6c7fcfb2" providerId="LiveId" clId="{A8283804-1648-4332-8721-76196927310F}" dt="2021-10-24T06:40:46.467" v="1135" actId="26606"/>
          <ac:spMkLst>
            <pc:docMk/>
            <pc:sldMk cId="2853678498" sldId="279"/>
            <ac:spMk id="12" creationId="{F49775AF-8896-43EE-92C6-83497D6DC56F}"/>
          </ac:spMkLst>
        </pc:spChg>
        <pc:picChg chg="del">
          <ac:chgData name="ingrid perez" userId="f86ed3cd6c7fcfb2" providerId="LiveId" clId="{A8283804-1648-4332-8721-76196927310F}" dt="2021-10-24T15:53:12.303" v="3094"/>
          <ac:picMkLst>
            <pc:docMk/>
            <pc:sldMk cId="2853678498" sldId="279"/>
            <ac:picMk id="3" creationId="{8FF40FEF-2E3B-43B5-9F91-99872B585737}"/>
          </ac:picMkLst>
        </pc:picChg>
        <pc:picChg chg="add del mod">
          <ac:chgData name="ingrid perez" userId="f86ed3cd6c7fcfb2" providerId="LiveId" clId="{A8283804-1648-4332-8721-76196927310F}" dt="2021-10-24T06:37:01.756" v="1118" actId="21"/>
          <ac:picMkLst>
            <pc:docMk/>
            <pc:sldMk cId="2853678498" sldId="279"/>
            <ac:picMk id="4" creationId="{67B90653-2257-44FB-A8FB-9C23FFA95687}"/>
          </ac:picMkLst>
        </pc:picChg>
        <pc:picChg chg="add mod">
          <ac:chgData name="ingrid perez" userId="f86ed3cd6c7fcfb2" providerId="LiveId" clId="{A8283804-1648-4332-8721-76196927310F}" dt="2021-10-24T06:40:46.467" v="1135" actId="26606"/>
          <ac:picMkLst>
            <pc:docMk/>
            <pc:sldMk cId="2853678498" sldId="279"/>
            <ac:picMk id="5" creationId="{6E02C4A6-E171-4142-BE0B-F1843695A7B7}"/>
          </ac:picMkLst>
        </pc:picChg>
        <pc:picChg chg="add mod">
          <ac:chgData name="ingrid perez" userId="f86ed3cd6c7fcfb2" providerId="LiveId" clId="{A8283804-1648-4332-8721-76196927310F}" dt="2021-10-24T06:41:01.666" v="1137" actId="1076"/>
          <ac:picMkLst>
            <pc:docMk/>
            <pc:sldMk cId="2853678498" sldId="279"/>
            <ac:picMk id="6" creationId="{3A20C267-7946-4E40-A696-1120E4231B88}"/>
          </ac:picMkLst>
        </pc:picChg>
      </pc:sldChg>
      <pc:sldChg chg="addSp delSp modSp new mod setBg modNotesTx">
        <pc:chgData name="ingrid perez" userId="f86ed3cd6c7fcfb2" providerId="LiveId" clId="{A8283804-1648-4332-8721-76196927310F}" dt="2021-10-24T15:13:45.210" v="2276" actId="20577"/>
        <pc:sldMkLst>
          <pc:docMk/>
          <pc:sldMk cId="3997922145" sldId="280"/>
        </pc:sldMkLst>
        <pc:spChg chg="mod">
          <ac:chgData name="ingrid perez" userId="f86ed3cd6c7fcfb2" providerId="LiveId" clId="{A8283804-1648-4332-8721-76196927310F}" dt="2021-10-24T15:12:59.878" v="2143" actId="14100"/>
          <ac:spMkLst>
            <pc:docMk/>
            <pc:sldMk cId="3997922145" sldId="280"/>
            <ac:spMk id="2" creationId="{E4A8152B-03EC-4C42-A3F6-13B9C4A662E6}"/>
          </ac:spMkLst>
        </pc:spChg>
        <pc:spChg chg="del">
          <ac:chgData name="ingrid perez" userId="f86ed3cd6c7fcfb2" providerId="LiveId" clId="{A8283804-1648-4332-8721-76196927310F}" dt="2021-10-24T15:09:22.313" v="1991"/>
          <ac:spMkLst>
            <pc:docMk/>
            <pc:sldMk cId="3997922145" sldId="280"/>
            <ac:spMk id="3" creationId="{DAB608EF-D4A7-49EC-AE3A-78F9E64544E2}"/>
          </ac:spMkLst>
        </pc:spChg>
        <pc:spChg chg="add mod">
          <ac:chgData name="ingrid perez" userId="f86ed3cd6c7fcfb2" providerId="LiveId" clId="{A8283804-1648-4332-8721-76196927310F}" dt="2021-10-24T15:12:56.328" v="2142" actId="27636"/>
          <ac:spMkLst>
            <pc:docMk/>
            <pc:sldMk cId="3997922145" sldId="280"/>
            <ac:spMk id="8" creationId="{9CC3D9D3-0D3F-482B-B28E-AC5FDE081F8B}"/>
          </ac:spMkLst>
        </pc:spChg>
        <pc:spChg chg="add del">
          <ac:chgData name="ingrid perez" userId="f86ed3cd6c7fcfb2" providerId="LiveId" clId="{A8283804-1648-4332-8721-76196927310F}" dt="2021-10-24T15:11:57.873" v="2095" actId="26606"/>
          <ac:spMkLst>
            <pc:docMk/>
            <pc:sldMk cId="3997922145" sldId="280"/>
            <ac:spMk id="11" creationId="{F13C74B1-5B17-4795-BED0-7140497B445A}"/>
          </ac:spMkLst>
        </pc:spChg>
        <pc:spChg chg="add del">
          <ac:chgData name="ingrid perez" userId="f86ed3cd6c7fcfb2" providerId="LiveId" clId="{A8283804-1648-4332-8721-76196927310F}" dt="2021-10-24T15:11:57.873" v="2095" actId="26606"/>
          <ac:spMkLst>
            <pc:docMk/>
            <pc:sldMk cId="3997922145" sldId="280"/>
            <ac:spMk id="13" creationId="{D4974D33-8DC5-464E-8C6D-BE58F0669C17}"/>
          </ac:spMkLst>
        </pc:spChg>
        <pc:spChg chg="add">
          <ac:chgData name="ingrid perez" userId="f86ed3cd6c7fcfb2" providerId="LiveId" clId="{A8283804-1648-4332-8721-76196927310F}" dt="2021-10-24T15:11:57.873" v="2095" actId="26606"/>
          <ac:spMkLst>
            <pc:docMk/>
            <pc:sldMk cId="3997922145" sldId="280"/>
            <ac:spMk id="18" creationId="{2B1D4F77-A17C-43D7-B7FA-545148E4E93D}"/>
          </ac:spMkLst>
        </pc:spChg>
        <pc:picChg chg="add mod ord">
          <ac:chgData name="ingrid perez" userId="f86ed3cd6c7fcfb2" providerId="LiveId" clId="{A8283804-1648-4332-8721-76196927310F}" dt="2021-10-24T15:11:57.873" v="2095" actId="26606"/>
          <ac:picMkLst>
            <pc:docMk/>
            <pc:sldMk cId="3997922145" sldId="280"/>
            <ac:picMk id="4" creationId="{60B68DB6-64A7-4086-9D75-97A4C41C8AFC}"/>
          </ac:picMkLst>
        </pc:picChg>
      </pc:sldChg>
      <pc:sldChg chg="addSp modSp new mod setBg addAnim setClrOvrMap">
        <pc:chgData name="ingrid perez" userId="f86ed3cd6c7fcfb2" providerId="LiveId" clId="{A8283804-1648-4332-8721-76196927310F}" dt="2021-10-24T15:36:21.588" v="2430" actId="255"/>
        <pc:sldMkLst>
          <pc:docMk/>
          <pc:sldMk cId="1941086741" sldId="281"/>
        </pc:sldMkLst>
        <pc:spChg chg="mod">
          <ac:chgData name="ingrid perez" userId="f86ed3cd6c7fcfb2" providerId="LiveId" clId="{A8283804-1648-4332-8721-76196927310F}" dt="2021-10-24T15:36:21.588" v="2430" actId="255"/>
          <ac:spMkLst>
            <pc:docMk/>
            <pc:sldMk cId="1941086741" sldId="281"/>
            <ac:spMk id="2" creationId="{5AF78031-2B7A-45AB-9D8C-E5DD39D3C2F4}"/>
          </ac:spMkLst>
        </pc:spChg>
        <pc:spChg chg="mod ord">
          <ac:chgData name="ingrid perez" userId="f86ed3cd6c7fcfb2" providerId="LiveId" clId="{A8283804-1648-4332-8721-76196927310F}" dt="2021-10-24T15:36:08.423" v="2429" actId="20577"/>
          <ac:spMkLst>
            <pc:docMk/>
            <pc:sldMk cId="1941086741" sldId="281"/>
            <ac:spMk id="3" creationId="{9B726355-02B8-4BC7-A5AC-D96BCBDBDA9D}"/>
          </ac:spMkLst>
        </pc:spChg>
        <pc:spChg chg="add">
          <ac:chgData name="ingrid perez" userId="f86ed3cd6c7fcfb2" providerId="LiveId" clId="{A8283804-1648-4332-8721-76196927310F}" dt="2021-10-24T15:35:44.923" v="2423" actId="26606"/>
          <ac:spMkLst>
            <pc:docMk/>
            <pc:sldMk cId="1941086741" sldId="281"/>
            <ac:spMk id="11" creationId="{2EEE8F11-3582-44B7-9869-F2D26D7DD9D4}"/>
          </ac:spMkLst>
        </pc:spChg>
        <pc:spChg chg="add">
          <ac:chgData name="ingrid perez" userId="f86ed3cd6c7fcfb2" providerId="LiveId" clId="{A8283804-1648-4332-8721-76196927310F}" dt="2021-10-24T15:35:44.923" v="2423" actId="26606"/>
          <ac:spMkLst>
            <pc:docMk/>
            <pc:sldMk cId="1941086741" sldId="281"/>
            <ac:spMk id="13" creationId="{2141F1CC-6A53-4BCF-9127-AABB52E2497E}"/>
          </ac:spMkLst>
        </pc:spChg>
        <pc:spChg chg="add">
          <ac:chgData name="ingrid perez" userId="f86ed3cd6c7fcfb2" providerId="LiveId" clId="{A8283804-1648-4332-8721-76196927310F}" dt="2021-10-24T15:35:44.923" v="2423" actId="26606"/>
          <ac:spMkLst>
            <pc:docMk/>
            <pc:sldMk cId="1941086741" sldId="281"/>
            <ac:spMk id="15" creationId="{561B2B49-7142-4CA8-A929-4671548E6A5A}"/>
          </ac:spMkLst>
        </pc:spChg>
        <pc:picChg chg="add mod ord">
          <ac:chgData name="ingrid perez" userId="f86ed3cd6c7fcfb2" providerId="LiveId" clId="{A8283804-1648-4332-8721-76196927310F}" dt="2021-10-24T15:35:44.923" v="2423" actId="26606"/>
          <ac:picMkLst>
            <pc:docMk/>
            <pc:sldMk cId="1941086741" sldId="281"/>
            <ac:picMk id="4" creationId="{8E7CB0E3-44DA-4577-AD5F-6AAB2D87E92E}"/>
          </ac:picMkLst>
        </pc:picChg>
        <pc:picChg chg="add mod">
          <ac:chgData name="ingrid perez" userId="f86ed3cd6c7fcfb2" providerId="LiveId" clId="{A8283804-1648-4332-8721-76196927310F}" dt="2021-10-24T15:35:44.923" v="2423" actId="26606"/>
          <ac:picMkLst>
            <pc:docMk/>
            <pc:sldMk cId="1941086741" sldId="281"/>
            <ac:picMk id="5" creationId="{1E7FE3C2-BEEB-4097-8040-0A360064613C}"/>
          </ac:picMkLst>
        </pc:picChg>
        <pc:picChg chg="add mod">
          <ac:chgData name="ingrid perez" userId="f86ed3cd6c7fcfb2" providerId="LiveId" clId="{A8283804-1648-4332-8721-76196927310F}" dt="2021-10-24T15:35:44.923" v="2423" actId="26606"/>
          <ac:picMkLst>
            <pc:docMk/>
            <pc:sldMk cId="1941086741" sldId="281"/>
            <ac:picMk id="6" creationId="{CD11094C-0525-490D-8DCC-354E29271302}"/>
          </ac:picMkLst>
        </pc:picChg>
      </pc:sldChg>
      <pc:sldChg chg="addSp delSp modSp new mod setBg setClrOvrMap modNotesTx">
        <pc:chgData name="ingrid perez" userId="f86ed3cd6c7fcfb2" providerId="LiveId" clId="{A8283804-1648-4332-8721-76196927310F}" dt="2021-10-24T16:10:09.291" v="3533" actId="20577"/>
        <pc:sldMkLst>
          <pc:docMk/>
          <pc:sldMk cId="3523853209" sldId="282"/>
        </pc:sldMkLst>
        <pc:spChg chg="add del">
          <ac:chgData name="ingrid perez" userId="f86ed3cd6c7fcfb2" providerId="LiveId" clId="{A8283804-1648-4332-8721-76196927310F}" dt="2021-10-24T15:50:19.603" v="2969" actId="26606"/>
          <ac:spMkLst>
            <pc:docMk/>
            <pc:sldMk cId="3523853209" sldId="282"/>
            <ac:spMk id="2" creationId="{226A4439-CACA-42F7-B12A-37DC56C35B15}"/>
          </ac:spMkLst>
        </pc:spChg>
        <pc:spChg chg="del">
          <ac:chgData name="ingrid perez" userId="f86ed3cd6c7fcfb2" providerId="LiveId" clId="{A8283804-1648-4332-8721-76196927310F}" dt="2021-10-24T15:40:11.556" v="2456"/>
          <ac:spMkLst>
            <pc:docMk/>
            <pc:sldMk cId="3523853209" sldId="282"/>
            <ac:spMk id="3" creationId="{5DF6F31A-990C-4E72-9497-FDDE7471EFAE}"/>
          </ac:spMkLst>
        </pc:spChg>
        <pc:spChg chg="add del">
          <ac:chgData name="ingrid perez" userId="f86ed3cd6c7fcfb2" providerId="LiveId" clId="{A8283804-1648-4332-8721-76196927310F}" dt="2021-10-24T15:50:19.588" v="2968" actId="26606"/>
          <ac:spMkLst>
            <pc:docMk/>
            <pc:sldMk cId="3523853209" sldId="282"/>
            <ac:spMk id="8" creationId="{EF739339-B2C7-4EFC-9ACA-1CDE6AECAA29}"/>
          </ac:spMkLst>
        </pc:spChg>
        <pc:spChg chg="add del">
          <ac:chgData name="ingrid perez" userId="f86ed3cd6c7fcfb2" providerId="LiveId" clId="{A8283804-1648-4332-8721-76196927310F}" dt="2021-10-24T15:50:15.004" v="2964" actId="26606"/>
          <ac:spMkLst>
            <pc:docMk/>
            <pc:sldMk cId="3523853209" sldId="282"/>
            <ac:spMk id="9" creationId="{2D2B266D-3625-4584-A5C3-7D3F672CFF30}"/>
          </ac:spMkLst>
        </pc:spChg>
        <pc:spChg chg="add del">
          <ac:chgData name="ingrid perez" userId="f86ed3cd6c7fcfb2" providerId="LiveId" clId="{A8283804-1648-4332-8721-76196927310F}" dt="2021-10-24T15:50:15.004" v="2964" actId="26606"/>
          <ac:spMkLst>
            <pc:docMk/>
            <pc:sldMk cId="3523853209" sldId="282"/>
            <ac:spMk id="11" creationId="{C463B99A-73EE-4FBB-B7C4-F9F9BCC25C65}"/>
          </ac:spMkLst>
        </pc:spChg>
        <pc:spChg chg="add del">
          <ac:chgData name="ingrid perez" userId="f86ed3cd6c7fcfb2" providerId="LiveId" clId="{A8283804-1648-4332-8721-76196927310F}" dt="2021-10-24T15:50:15.004" v="2964" actId="26606"/>
          <ac:spMkLst>
            <pc:docMk/>
            <pc:sldMk cId="3523853209" sldId="282"/>
            <ac:spMk id="13" creationId="{A5D2A5D1-BA0D-47D3-B051-DA7743C46E28}"/>
          </ac:spMkLst>
        </pc:spChg>
        <pc:spChg chg="add del">
          <ac:chgData name="ingrid perez" userId="f86ed3cd6c7fcfb2" providerId="LiveId" clId="{A8283804-1648-4332-8721-76196927310F}" dt="2021-10-24T15:50:16.185" v="2966" actId="26606"/>
          <ac:spMkLst>
            <pc:docMk/>
            <pc:sldMk cId="3523853209" sldId="282"/>
            <ac:spMk id="15" creationId="{3783CA14-24A1-485C-8B30-D6A5D87987AD}"/>
          </ac:spMkLst>
        </pc:spChg>
        <pc:spChg chg="add del">
          <ac:chgData name="ingrid perez" userId="f86ed3cd6c7fcfb2" providerId="LiveId" clId="{A8283804-1648-4332-8721-76196927310F}" dt="2021-10-24T15:50:16.185" v="2966" actId="26606"/>
          <ac:spMkLst>
            <pc:docMk/>
            <pc:sldMk cId="3523853209" sldId="282"/>
            <ac:spMk id="16" creationId="{F3060C83-F051-4F0E-ABAD-AA0DFC48B218}"/>
          </ac:spMkLst>
        </pc:spChg>
        <pc:spChg chg="add del">
          <ac:chgData name="ingrid perez" userId="f86ed3cd6c7fcfb2" providerId="LiveId" clId="{A8283804-1648-4332-8721-76196927310F}" dt="2021-10-24T15:50:16.185" v="2966" actId="26606"/>
          <ac:spMkLst>
            <pc:docMk/>
            <pc:sldMk cId="3523853209" sldId="282"/>
            <ac:spMk id="17" creationId="{9A97C86A-04D6-40F7-AE84-31AB43E6A846}"/>
          </ac:spMkLst>
        </pc:spChg>
        <pc:spChg chg="add del">
          <ac:chgData name="ingrid perez" userId="f86ed3cd6c7fcfb2" providerId="LiveId" clId="{A8283804-1648-4332-8721-76196927310F}" dt="2021-10-24T15:50:16.185" v="2966" actId="26606"/>
          <ac:spMkLst>
            <pc:docMk/>
            <pc:sldMk cId="3523853209" sldId="282"/>
            <ac:spMk id="18" creationId="{83C98ABE-055B-441F-B07E-44F97F083C39}"/>
          </ac:spMkLst>
        </pc:spChg>
        <pc:spChg chg="add del">
          <ac:chgData name="ingrid perez" userId="f86ed3cd6c7fcfb2" providerId="LiveId" clId="{A8283804-1648-4332-8721-76196927310F}" dt="2021-10-24T15:50:16.185" v="2966" actId="26606"/>
          <ac:spMkLst>
            <pc:docMk/>
            <pc:sldMk cId="3523853209" sldId="282"/>
            <ac:spMk id="19" creationId="{FF9F2414-84E8-453E-B1F3-389FDE8192D9}"/>
          </ac:spMkLst>
        </pc:spChg>
        <pc:spChg chg="add del">
          <ac:chgData name="ingrid perez" userId="f86ed3cd6c7fcfb2" providerId="LiveId" clId="{A8283804-1648-4332-8721-76196927310F}" dt="2021-10-24T15:50:16.185" v="2966" actId="26606"/>
          <ac:spMkLst>
            <pc:docMk/>
            <pc:sldMk cId="3523853209" sldId="282"/>
            <ac:spMk id="20" creationId="{29FDB030-9B49-4CED-8CCD-4D99382388AC}"/>
          </ac:spMkLst>
        </pc:spChg>
        <pc:spChg chg="add del">
          <ac:chgData name="ingrid perez" userId="f86ed3cd6c7fcfb2" providerId="LiveId" clId="{A8283804-1648-4332-8721-76196927310F}" dt="2021-10-24T15:50:16.185" v="2966" actId="26606"/>
          <ac:spMkLst>
            <pc:docMk/>
            <pc:sldMk cId="3523853209" sldId="282"/>
            <ac:spMk id="21" creationId="{3ECA69A1-7536-43AC-85EF-C7106179F5ED}"/>
          </ac:spMkLst>
        </pc:spChg>
        <pc:spChg chg="add del">
          <ac:chgData name="ingrid perez" userId="f86ed3cd6c7fcfb2" providerId="LiveId" clId="{A8283804-1648-4332-8721-76196927310F}" dt="2021-10-24T15:50:19.588" v="2968" actId="26606"/>
          <ac:spMkLst>
            <pc:docMk/>
            <pc:sldMk cId="3523853209" sldId="282"/>
            <ac:spMk id="23" creationId="{5E8D2E83-FB3A-40E7-A9E5-7AB389D612B4}"/>
          </ac:spMkLst>
        </pc:spChg>
        <pc:spChg chg="add del">
          <ac:chgData name="ingrid perez" userId="f86ed3cd6c7fcfb2" providerId="LiveId" clId="{A8283804-1648-4332-8721-76196927310F}" dt="2021-10-24T15:50:19.588" v="2968" actId="26606"/>
          <ac:spMkLst>
            <pc:docMk/>
            <pc:sldMk cId="3523853209" sldId="282"/>
            <ac:spMk id="24" creationId="{226A4439-CACA-42F7-B12A-37DC56C35B15}"/>
          </ac:spMkLst>
        </pc:spChg>
        <pc:spChg chg="add mod">
          <ac:chgData name="ingrid perez" userId="f86ed3cd6c7fcfb2" providerId="LiveId" clId="{A8283804-1648-4332-8721-76196927310F}" dt="2021-10-24T15:50:38.894" v="2979" actId="122"/>
          <ac:spMkLst>
            <pc:docMk/>
            <pc:sldMk cId="3523853209" sldId="282"/>
            <ac:spMk id="26" creationId="{226A4439-CACA-42F7-B12A-37DC56C35B15}"/>
          </ac:spMkLst>
        </pc:spChg>
        <pc:spChg chg="add mod">
          <ac:chgData name="ingrid perez" userId="f86ed3cd6c7fcfb2" providerId="LiveId" clId="{A8283804-1648-4332-8721-76196927310F}" dt="2021-10-24T16:08:31.258" v="3313" actId="20577"/>
          <ac:spMkLst>
            <pc:docMk/>
            <pc:sldMk cId="3523853209" sldId="282"/>
            <ac:spMk id="27" creationId="{FF466E09-4A21-42ED-97C9-E164F6D12A14}"/>
          </ac:spMkLst>
        </pc:spChg>
        <pc:spChg chg="add">
          <ac:chgData name="ingrid perez" userId="f86ed3cd6c7fcfb2" providerId="LiveId" clId="{A8283804-1648-4332-8721-76196927310F}" dt="2021-10-24T15:50:19.603" v="2969" actId="26606"/>
          <ac:spMkLst>
            <pc:docMk/>
            <pc:sldMk cId="3523853209" sldId="282"/>
            <ac:spMk id="28" creationId="{5E39A796-BE83-48B1-B33F-35C4A32AAB57}"/>
          </ac:spMkLst>
        </pc:spChg>
        <pc:spChg chg="add">
          <ac:chgData name="ingrid perez" userId="f86ed3cd6c7fcfb2" providerId="LiveId" clId="{A8283804-1648-4332-8721-76196927310F}" dt="2021-10-24T15:50:19.603" v="2969" actId="26606"/>
          <ac:spMkLst>
            <pc:docMk/>
            <pc:sldMk cId="3523853209" sldId="282"/>
            <ac:spMk id="29" creationId="{72F84B47-E267-4194-8194-831DB7B5547F}"/>
          </ac:spMkLst>
        </pc:spChg>
        <pc:picChg chg="add mod">
          <ac:chgData name="ingrid perez" userId="f86ed3cd6c7fcfb2" providerId="LiveId" clId="{A8283804-1648-4332-8721-76196927310F}" dt="2021-10-24T15:50:19.603" v="2969" actId="26606"/>
          <ac:picMkLst>
            <pc:docMk/>
            <pc:sldMk cId="3523853209" sldId="282"/>
            <ac:picMk id="4" creationId="{8B33E8EB-3CF0-464B-A618-D3E76E2A8F3F}"/>
          </ac:picMkLst>
        </pc:picChg>
        <pc:picChg chg="add mod">
          <ac:chgData name="ingrid perez" userId="f86ed3cd6c7fcfb2" providerId="LiveId" clId="{A8283804-1648-4332-8721-76196927310F}" dt="2021-10-24T15:52:37.463" v="3093" actId="1076"/>
          <ac:picMkLst>
            <pc:docMk/>
            <pc:sldMk cId="3523853209" sldId="282"/>
            <ac:picMk id="5" creationId="{8951B614-D766-4EBA-98BB-C57AD9C63496}"/>
          </ac:picMkLst>
        </pc:picChg>
      </pc:sldChg>
      <pc:sldChg chg="addSp modSp new del mod">
        <pc:chgData name="ingrid perez" userId="f86ed3cd6c7fcfb2" providerId="LiveId" clId="{A8283804-1648-4332-8721-76196927310F}" dt="2021-10-24T16:08:20.085" v="3312" actId="2696"/>
        <pc:sldMkLst>
          <pc:docMk/>
          <pc:sldMk cId="538005383" sldId="283"/>
        </pc:sldMkLst>
        <pc:spChg chg="mod">
          <ac:chgData name="ingrid perez" userId="f86ed3cd6c7fcfb2" providerId="LiveId" clId="{A8283804-1648-4332-8721-76196927310F}" dt="2021-10-24T15:57:03.202" v="3099" actId="20577"/>
          <ac:spMkLst>
            <pc:docMk/>
            <pc:sldMk cId="538005383" sldId="283"/>
            <ac:spMk id="3" creationId="{D351A5C0-48C9-4C0D-A9A0-7EEF69C87698}"/>
          </ac:spMkLst>
        </pc:spChg>
        <pc:picChg chg="add mod">
          <ac:chgData name="ingrid perez" userId="f86ed3cd6c7fcfb2" providerId="LiveId" clId="{A8283804-1648-4332-8721-76196927310F}" dt="2021-10-24T15:57:08.548" v="3101" actId="1076"/>
          <ac:picMkLst>
            <pc:docMk/>
            <pc:sldMk cId="538005383" sldId="283"/>
            <ac:picMk id="4" creationId="{C586FB43-D5B2-47DD-9A77-F63A732AAFCA}"/>
          </ac:picMkLst>
        </pc:picChg>
      </pc:sldChg>
      <pc:sldChg chg="addSp delSp modSp new mod setBg">
        <pc:chgData name="ingrid perez" userId="f86ed3cd6c7fcfb2" providerId="LiveId" clId="{A8283804-1648-4332-8721-76196927310F}" dt="2021-10-24T16:04:02.180" v="3273" actId="14100"/>
        <pc:sldMkLst>
          <pc:docMk/>
          <pc:sldMk cId="459955064" sldId="284"/>
        </pc:sldMkLst>
        <pc:spChg chg="mod">
          <ac:chgData name="ingrid perez" userId="f86ed3cd6c7fcfb2" providerId="LiveId" clId="{A8283804-1648-4332-8721-76196927310F}" dt="2021-10-24T16:03:06.064" v="3261" actId="122"/>
          <ac:spMkLst>
            <pc:docMk/>
            <pc:sldMk cId="459955064" sldId="284"/>
            <ac:spMk id="2" creationId="{AEB2CF7C-3904-4FC0-B58A-3C39C9613BAC}"/>
          </ac:spMkLst>
        </pc:spChg>
        <pc:spChg chg="mod">
          <ac:chgData name="ingrid perez" userId="f86ed3cd6c7fcfb2" providerId="LiveId" clId="{A8283804-1648-4332-8721-76196927310F}" dt="2021-10-24T16:03:58.227" v="3272" actId="14100"/>
          <ac:spMkLst>
            <pc:docMk/>
            <pc:sldMk cId="459955064" sldId="284"/>
            <ac:spMk id="3" creationId="{9EC19346-8071-403E-A10D-4A58FA133275}"/>
          </ac:spMkLst>
        </pc:spChg>
        <pc:spChg chg="add mod">
          <ac:chgData name="ingrid perez" userId="f86ed3cd6c7fcfb2" providerId="LiveId" clId="{A8283804-1648-4332-8721-76196927310F}" dt="2021-10-24T16:04:02.180" v="3273" actId="14100"/>
          <ac:spMkLst>
            <pc:docMk/>
            <pc:sldMk cId="459955064" sldId="284"/>
            <ac:spMk id="5" creationId="{96F80717-39A5-42C5-95FC-50ADDE868F6F}"/>
          </ac:spMkLst>
        </pc:spChg>
        <pc:spChg chg="add del">
          <ac:chgData name="ingrid perez" userId="f86ed3cd6c7fcfb2" providerId="LiveId" clId="{A8283804-1648-4332-8721-76196927310F}" dt="2021-10-24T16:02:34.700" v="3230" actId="26606"/>
          <ac:spMkLst>
            <pc:docMk/>
            <pc:sldMk cId="459955064" sldId="284"/>
            <ac:spMk id="9" creationId="{5E39A796-BE83-48B1-B33F-35C4A32AAB57}"/>
          </ac:spMkLst>
        </pc:spChg>
        <pc:spChg chg="add del">
          <ac:chgData name="ingrid perez" userId="f86ed3cd6c7fcfb2" providerId="LiveId" clId="{A8283804-1648-4332-8721-76196927310F}" dt="2021-10-24T16:02:34.700" v="3230" actId="26606"/>
          <ac:spMkLst>
            <pc:docMk/>
            <pc:sldMk cId="459955064" sldId="284"/>
            <ac:spMk id="11" creationId="{72F84B47-E267-4194-8194-831DB7B5547F}"/>
          </ac:spMkLst>
        </pc:spChg>
        <pc:spChg chg="add del">
          <ac:chgData name="ingrid perez" userId="f86ed3cd6c7fcfb2" providerId="LiveId" clId="{A8283804-1648-4332-8721-76196927310F}" dt="2021-10-24T16:02:36.581" v="3232" actId="26606"/>
          <ac:spMkLst>
            <pc:docMk/>
            <pc:sldMk cId="459955064" sldId="284"/>
            <ac:spMk id="13" creationId="{3CD9DF72-87A3-404E-A828-84CBF11A8303}"/>
          </ac:spMkLst>
        </pc:spChg>
        <pc:spChg chg="add">
          <ac:chgData name="ingrid perez" userId="f86ed3cd6c7fcfb2" providerId="LiveId" clId="{A8283804-1648-4332-8721-76196927310F}" dt="2021-10-24T16:02:36.581" v="3233" actId="26606"/>
          <ac:spMkLst>
            <pc:docMk/>
            <pc:sldMk cId="459955064" sldId="284"/>
            <ac:spMk id="16" creationId="{5E39A796-BE83-48B1-B33F-35C4A32AAB57}"/>
          </ac:spMkLst>
        </pc:spChg>
        <pc:spChg chg="add">
          <ac:chgData name="ingrid perez" userId="f86ed3cd6c7fcfb2" providerId="LiveId" clId="{A8283804-1648-4332-8721-76196927310F}" dt="2021-10-24T16:02:36.581" v="3233" actId="26606"/>
          <ac:spMkLst>
            <pc:docMk/>
            <pc:sldMk cId="459955064" sldId="284"/>
            <ac:spMk id="17" creationId="{72F84B47-E267-4194-8194-831DB7B5547F}"/>
          </ac:spMkLst>
        </pc:spChg>
        <pc:picChg chg="add mod ord">
          <ac:chgData name="ingrid perez" userId="f86ed3cd6c7fcfb2" providerId="LiveId" clId="{A8283804-1648-4332-8721-76196927310F}" dt="2021-10-24T16:02:36.581" v="3233" actId="26606"/>
          <ac:picMkLst>
            <pc:docMk/>
            <pc:sldMk cId="459955064" sldId="284"/>
            <ac:picMk id="4" creationId="{4CA54BDC-E7F5-48C8-80CF-395FFEABE76B}"/>
          </ac:picMkLst>
        </pc:picChg>
        <pc:cxnChg chg="add del">
          <ac:chgData name="ingrid perez" userId="f86ed3cd6c7fcfb2" providerId="LiveId" clId="{A8283804-1648-4332-8721-76196927310F}" dt="2021-10-24T16:02:36.581" v="3232" actId="26606"/>
          <ac:cxnSpMkLst>
            <pc:docMk/>
            <pc:sldMk cId="459955064" sldId="284"/>
            <ac:cxnSpMk id="14" creationId="{20E3A342-4D61-4E3F-AF90-1AB42AEB96CC}"/>
          </ac:cxnSpMkLst>
        </pc:cxn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3C4-46D2-8A11-1981DF08AB9F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3C4-46D2-8A11-1981DF08AB9F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3C4-46D2-8A11-1981DF08AB9F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3C4-46D2-8A11-1981DF08AB9F}"/>
              </c:ext>
            </c:extLst>
          </c:dPt>
          <c:cat>
            <c:strRef>
              <c:f>Hoja1!$A$2:$A$5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0.5</c:v>
                </c:pt>
                <c:pt idx="1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83-4F36-A981-FDA14C9A6C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12C872-F4E4-40B9-8B45-CFF70C64324D}" type="datetimeFigureOut">
              <a:rPr lang="es-ES" smtClean="0"/>
              <a:t>30/10/2021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1A1220-4187-42E4-8161-F896924D6D8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046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A1220-4187-42E4-8161-F896924D6D84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1193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El primer paso en cualquier consulta de sexología que se puede asimilar si se tiene formación a cualquier consulta es la educación, derribando las creencias erróneas 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A1220-4187-42E4-8161-F896924D6D84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0304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El 25% de las mujeres de la población general han sufrido algún tipo de abuso o violencia sexual en su vida y debería ser también una pregunta a incluir en la anamnesis. El sólo hecho de contarlo sana y el diagnóstico es importante, porque permite derivar a otros recursos.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A1220-4187-42E4-8161-F896924D6D84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1504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Es la principal consulta es la falta de deseo. El objetivo que las relaciones sean placenteras, para </a:t>
            </a:r>
            <a:r>
              <a:rPr lang="es-ES"/>
              <a:t>seguir buscándolas.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A1220-4187-42E4-8161-F896924D6D84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8874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Esto siempre es estimulante, previene la demencia y al ser algo distinto a lo que estamos acostumbrados te hace crecer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A1220-4187-42E4-8161-F896924D6D84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337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A1220-4187-42E4-8161-F896924D6D84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2397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Hemos comenzado la consulta con 1 al mes, ahora hemos ampliado a 2 al mes, abriendo además otros 2 días al mes una consulta de menopausia. Docencia ( 2 personas han venido a rotar a la consulta). Se está formando otra persona del servicio. </a:t>
            </a:r>
          </a:p>
          <a:p>
            <a:r>
              <a:rPr lang="es-ES" dirty="0"/>
              <a:t>Sesiones formativas en el servicio. Talleres a pacientes. Hemos introducido el láser y el ac hialurónico.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A1220-4187-42E4-8161-F896924D6D84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7908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Urología, psicología, rehabilitación, unidad del dolor , trabajo social ( violencia de género).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1A1220-4187-42E4-8161-F896924D6D84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7382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E4964-32C2-4188-9CC2-7EA14D0B32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992613B-600A-4954-8D4C-49750CC1CC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D76A12F-6FFA-4E2D-80AC-E8D90FD7A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3DA-F20D-4AA0-9967-4519323B49DD}" type="datetimeFigureOut">
              <a:rPr lang="es-ES" smtClean="0"/>
              <a:t>30/10/2021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4D4635-06CE-480C-B73E-13DD4BAC7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6DA5D3-DC26-49ED-BFAB-C5325FDB7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097B-0537-4D1A-BA23-FEB29323DC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1146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95396F-9430-425F-A384-BE682FB41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02B33F9-E7FD-4A89-B942-EB590A9576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D7B11EC-492A-499A-A6A1-45E9456E1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3DA-F20D-4AA0-9967-4519323B49DD}" type="datetimeFigureOut">
              <a:rPr lang="es-ES" smtClean="0"/>
              <a:t>30/10/2021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C58623-17B0-472F-A0A6-EB2814424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29E69F-3F9F-42C4-8F24-1DF5F9A24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097B-0537-4D1A-BA23-FEB29323DC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3921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92D8DE4-41C1-4E52-B3D3-A4E36F380F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0BF3912-1AC9-411B-A939-45842673A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3871738-661B-4860-BECB-AD7D90DDB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3DA-F20D-4AA0-9967-4519323B49DD}" type="datetimeFigureOut">
              <a:rPr lang="es-ES" smtClean="0"/>
              <a:t>30/10/2021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F0A4B39-7422-4165-924E-ABAEAF2B8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96BCF49-EAB4-405F-B8CD-C08867E78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097B-0537-4D1A-BA23-FEB29323DC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5692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16F830-DAD8-4A5F-9CF2-CBDB2D11B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53CE486-89E3-42D8-AC4A-AAE9FA5DE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AC8B8D0-8048-41F0-B33B-765B55371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3DA-F20D-4AA0-9967-4519323B49DD}" type="datetimeFigureOut">
              <a:rPr lang="es-ES" smtClean="0"/>
              <a:t>30/10/2021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A042AA-1A71-4632-AC03-412FAB54A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3B44CEB-EE6C-477A-91B5-5362B3778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097B-0537-4D1A-BA23-FEB29323DC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8371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BB899D-1F29-40A5-BBDA-5E46712A9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0B78B3-D92E-4FC6-BE78-B0B089EBF2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EC62A29-12F8-40A8-B800-10CDE82D7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3DA-F20D-4AA0-9967-4519323B49DD}" type="datetimeFigureOut">
              <a:rPr lang="es-ES" smtClean="0"/>
              <a:t>30/10/2021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F8A727-1832-455E-AFF1-04040D811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AD0029-70B6-46F6-90D5-BFF121B7F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097B-0537-4D1A-BA23-FEB29323DC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3408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5A8FC5-5ADE-44F8-9CA4-375169A77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331937-99E0-4F11-B2F5-990738CC4D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9AE96D9-7479-4452-B30D-79D499CC34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783F26E-D552-4381-A0C2-782DC8C66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3DA-F20D-4AA0-9967-4519323B49DD}" type="datetimeFigureOut">
              <a:rPr lang="es-ES" smtClean="0"/>
              <a:t>30/10/2021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624892E-878D-4C2C-8A59-923B3D8AE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EBC96A2-F4FE-40D8-B539-796D16E64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097B-0537-4D1A-BA23-FEB29323DC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9947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5BAFC7-D75A-497B-B026-FA0B47E5F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BAA3DE-03B5-467F-8132-BE8B98D2F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9143D8-5BAC-42B1-97A7-DD0168DC2D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24A3E1A-D3B8-44B5-90C5-FFA4343B29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6DDD1C6-72AB-43D2-B0D6-04823E2516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A677DF-E2DF-4C34-BC0C-DB9519AC2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3DA-F20D-4AA0-9967-4519323B49DD}" type="datetimeFigureOut">
              <a:rPr lang="es-ES" smtClean="0"/>
              <a:t>30/10/2021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0E16C55-53B8-4F4D-B505-8872AA969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85EE3A1-9758-419C-A5CE-A40992603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097B-0537-4D1A-BA23-FEB29323DC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5890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D73F-AB3D-4FD4-ABFF-BA25E50E9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4C1D13A-A79D-4E57-9261-DF896C672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3DA-F20D-4AA0-9967-4519323B49DD}" type="datetimeFigureOut">
              <a:rPr lang="es-ES" smtClean="0"/>
              <a:t>30/10/2021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F997B92-EABE-432E-B222-E44EA6BEA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54CCB24-B31D-4C60-BAF8-B50EDD0F0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097B-0537-4D1A-BA23-FEB29323DC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0624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FEADE54-52B6-4C0D-8595-E1004F24C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3DA-F20D-4AA0-9967-4519323B49DD}" type="datetimeFigureOut">
              <a:rPr lang="es-ES" smtClean="0"/>
              <a:t>30/10/2021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379C320-6F2F-429F-AA16-DB0731AE5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5E32F84-6C04-4245-B0F0-4D7BB2BBF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097B-0537-4D1A-BA23-FEB29323DC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220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7B5963-90C2-47E6-8B82-4769B94C0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9610F4-D4DB-46BB-AE86-DD47452ACE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72326C9-6F7A-41C3-87B5-E063EA738B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231286A-69BE-41BD-8BE2-45EA4FDC6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3DA-F20D-4AA0-9967-4519323B49DD}" type="datetimeFigureOut">
              <a:rPr lang="es-ES" smtClean="0"/>
              <a:t>30/10/2021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337B42C-6C52-4B52-941D-B70BD855A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8CE6530-8886-4B98-9EA8-BB60F9615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097B-0537-4D1A-BA23-FEB29323DC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4300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356EAE-B9E6-4E88-89CB-2B5E3955B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BC41892-CECD-4391-BA5B-666ED211FC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CFC5894-CB54-4CF4-9D82-211DA51963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AE2C1A0-5B30-40C0-A67F-2982149A1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3DA-F20D-4AA0-9967-4519323B49DD}" type="datetimeFigureOut">
              <a:rPr lang="es-ES" smtClean="0"/>
              <a:t>30/10/2021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A6661E-0C8D-480E-A8AC-D633C42CA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BEE0775-DEED-400B-AF95-7376ED26A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097B-0537-4D1A-BA23-FEB29323DC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0334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5863BF1-910A-4C20-AA36-0ABA19AD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B79428C-ACEF-4489-8C97-480E196853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5EA335-A38D-427B-8FCE-9D6FED7033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E33DA-F20D-4AA0-9967-4519323B49DD}" type="datetimeFigureOut">
              <a:rPr lang="es-ES" smtClean="0"/>
              <a:t>30/10/2021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2504A71-4ED2-449E-9B31-C183DFCFD1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0B00146-17B5-4EB0-9FCE-4239008A8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B097B-0537-4D1A-BA23-FEB29323DC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2845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D9DEF30-8CA9-4646-8294-BEE732290C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23" r="9090" b="22856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4DE1F4C-403B-4C5C-A3C5-28D76652D6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s-E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Especialización en sexología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76910B4-F65C-4C5C-92EA-E3B28C1ACB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s-ES" sz="2000"/>
              <a:t>Ingrid Pérez Martínez. </a:t>
            </a:r>
          </a:p>
          <a:p>
            <a:pPr algn="l"/>
            <a:r>
              <a:rPr lang="es-ES" sz="2000"/>
              <a:t>Ginecóloga y Sexóloga.</a:t>
            </a:r>
          </a:p>
          <a:p>
            <a:pPr algn="l"/>
            <a:r>
              <a:rPr lang="es-ES" sz="2000"/>
              <a:t>Hospital Universitario de Torrejón.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53882BC-53CF-4DB6-ACA3-765B6DEEEA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597" y="6117598"/>
            <a:ext cx="11326806" cy="75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8094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6DDE03-7985-4EA3-B856-FFBB6F85E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3CBE0A-581D-43A3-BDB1-EE118516E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1147" y="1465244"/>
            <a:ext cx="5333154" cy="28423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s-E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studio cuestionario de más de 1000 mujeres atendidas para una visita de atención primaria; el 98% informó de una o más preocupaciones sexuales, pero sólo el 18% de los médicos les preguntó acerca de su salud sexual </a:t>
            </a:r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35092A1-EB54-4C7E-B4F3-85BE54B09566}"/>
              </a:ext>
            </a:extLst>
          </p:cNvPr>
          <p:cNvSpPr txBox="1"/>
          <p:nvPr/>
        </p:nvSpPr>
        <p:spPr>
          <a:xfrm>
            <a:off x="3492346" y="5288096"/>
            <a:ext cx="8372819" cy="573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M.R Nusbaum, M.R Helton. N. Ray. The changing nature of women’s sexual health concerns through the midlife years. </a:t>
            </a:r>
            <a:r>
              <a:rPr lang="en-U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Maturitas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2004; 49:283. 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96EEA59-68DF-439D-96DF-6283179A5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532897"/>
            <a:ext cx="3248458" cy="449786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96681F7-ECBE-4604-AC4A-D35AD8AC2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325" y="6130881"/>
            <a:ext cx="11327350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093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DFE419-451F-432A-B3FB-29B91556A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6" y="219075"/>
            <a:ext cx="9772650" cy="1471613"/>
          </a:xfrm>
        </p:spPr>
        <p:txBody>
          <a:bodyPr>
            <a:normAutofit/>
          </a:bodyPr>
          <a:lstStyle/>
          <a:p>
            <a:r>
              <a:rPr lang="es-ES" sz="4400" b="1" dirty="0"/>
              <a:t>¿Por qué no preguntamos?</a:t>
            </a:r>
            <a:br>
              <a:rPr lang="es-ES" sz="4400" b="1" dirty="0"/>
            </a:b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01A1631-DD3B-41C2-9DBD-937E5D206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526" y="3708971"/>
            <a:ext cx="9985517" cy="24679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800" dirty="0"/>
              <a:t>La sexualidad </a:t>
            </a:r>
            <a:r>
              <a:rPr lang="es-ES" sz="2800" b="1" dirty="0"/>
              <a:t>no acostumbra </a:t>
            </a:r>
            <a:r>
              <a:rPr lang="es-ES" sz="2800" dirty="0"/>
              <a:t>a ser un tema discutido.</a:t>
            </a:r>
          </a:p>
          <a:p>
            <a:pPr marL="0" indent="0">
              <a:buNone/>
            </a:pPr>
            <a:r>
              <a:rPr lang="es-ES" sz="2800" dirty="0"/>
              <a:t>La comunicación sobre sexualidad con los profesionales de la salud fue descrita como </a:t>
            </a:r>
            <a:r>
              <a:rPr lang="es-ES" sz="2800" b="1" dirty="0"/>
              <a:t>prescriptiva</a:t>
            </a:r>
            <a:r>
              <a:rPr lang="es-ES" sz="2800" dirty="0"/>
              <a:t>, poco espacio para el diálogo y la reflexión.</a:t>
            </a:r>
          </a:p>
          <a:p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358CADD-D183-4A1D-BF7A-1ACE0DED2A74}"/>
              </a:ext>
            </a:extLst>
          </p:cNvPr>
          <p:cNvSpPr txBox="1"/>
          <p:nvPr/>
        </p:nvSpPr>
        <p:spPr>
          <a:xfrm>
            <a:off x="7502486" y="5255047"/>
            <a:ext cx="4257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Wiggins</a:t>
            </a:r>
            <a:r>
              <a:rPr lang="es-ES" dirty="0"/>
              <a:t> DL. J </a:t>
            </a:r>
            <a:r>
              <a:rPr lang="es-ES" dirty="0" err="1"/>
              <a:t>Psychosoc</a:t>
            </a:r>
            <a:r>
              <a:rPr lang="es-ES" dirty="0"/>
              <a:t> Oncol 2007</a:t>
            </a:r>
          </a:p>
          <a:p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D043627-C8F1-4707-A41C-DEDA2C776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3286" y="476638"/>
            <a:ext cx="4416652" cy="286840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191A23A-868B-4DD6-BD9C-1349FEE95612}"/>
              </a:ext>
            </a:extLst>
          </p:cNvPr>
          <p:cNvSpPr txBox="1"/>
          <p:nvPr/>
        </p:nvSpPr>
        <p:spPr>
          <a:xfrm>
            <a:off x="1150706" y="1941816"/>
            <a:ext cx="43254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Tiempo </a:t>
            </a:r>
          </a:p>
          <a:p>
            <a:r>
              <a:rPr lang="es-ES" sz="2800" dirty="0"/>
              <a:t>Formación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55CDFA3-8CBA-4F2A-B03B-C74775AD1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325" y="6087783"/>
            <a:ext cx="11327350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903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33A871-73E4-4E62-8A43-03B27EA11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3320859"/>
            <a:ext cx="4524973" cy="20763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b="1"/>
              <a:t>EL SILENCIO DE LAS PACIENTES </a:t>
            </a:r>
            <a:endParaRPr lang="en-US" sz="480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7E12D6FC-D285-4E51-B699-2E7EB635C4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655" r="-2" b="2151"/>
          <a:stretch/>
        </p:blipFill>
        <p:spPr>
          <a:xfrm>
            <a:off x="6021086" y="544777"/>
            <a:ext cx="6170914" cy="6313225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C317B14-FBEF-487A-9D5B-18A43FD25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325" y="6099015"/>
            <a:ext cx="11327350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232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DB600-4622-42C0-8464-4FFC348F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BF5247B-36DF-4B59-A13F-DCAB3A32F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62" y="2038121"/>
            <a:ext cx="8133046" cy="1685580"/>
          </a:xfrm>
        </p:spPr>
        <p:txBody>
          <a:bodyPr/>
          <a:lstStyle/>
          <a:p>
            <a:pPr marL="0" indent="0">
              <a:buNone/>
            </a:pPr>
            <a:r>
              <a:rPr lang="es-E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 las aproximadamente 3000 mujeres identificadas en el estudio PRESIDE con un problema sexual angustiante, sólo el 6% habían buscado una ayuda médica específica para su problema sexual </a:t>
            </a:r>
            <a:endParaRPr lang="es-ES" sz="2400" dirty="0"/>
          </a:p>
          <a:p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0D190AB-4961-4EBB-8EAA-58C5ED2577AD}"/>
              </a:ext>
            </a:extLst>
          </p:cNvPr>
          <p:cNvSpPr txBox="1"/>
          <p:nvPr/>
        </p:nvSpPr>
        <p:spPr>
          <a:xfrm>
            <a:off x="191785" y="4813997"/>
            <a:ext cx="93047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J.L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Shifren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C.B.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Johannnes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B.U.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Monz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Help-seeking behavior of women with self-reported distressing sexual problems. J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Womens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Health (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Larchmt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2009; 18:461. </a:t>
            </a:r>
          </a:p>
          <a:p>
            <a:r>
              <a:rPr lang="es-ES" sz="1200" dirty="0"/>
              <a:t>Hill EK. </a:t>
            </a:r>
            <a:r>
              <a:rPr lang="en-US" sz="1200" i="0" dirty="0">
                <a:solidFill>
                  <a:srgbClr val="212121"/>
                </a:solidFill>
                <a:effectLst/>
              </a:rPr>
              <a:t>Assessing gynecologic and breast cancer survivors' sexual health care needs</a:t>
            </a:r>
          </a:p>
          <a:p>
            <a:r>
              <a:rPr lang="es-ES" sz="1200" dirty="0" err="1"/>
              <a:t>Cancer</a:t>
            </a:r>
            <a:r>
              <a:rPr lang="es-ES" sz="1200" dirty="0"/>
              <a:t> 2011</a:t>
            </a:r>
          </a:p>
          <a:p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EC5B198-D333-4E66-8E51-312E62A43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81" y="55781"/>
            <a:ext cx="8859407" cy="18923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9FCAEDC-19A4-4AB6-BCA8-BB1F6A429D59}"/>
              </a:ext>
            </a:extLst>
          </p:cNvPr>
          <p:cNvSpPr txBox="1"/>
          <p:nvPr/>
        </p:nvSpPr>
        <p:spPr>
          <a:xfrm>
            <a:off x="493161" y="3429000"/>
            <a:ext cx="79788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El 50% de mujeres con cáncer de mama de experimentaron algún problema sexual y solo el 19% se atrevió a pedir ayuda. </a:t>
            </a:r>
          </a:p>
          <a:p>
            <a:endParaRPr lang="es-ES" dirty="0"/>
          </a:p>
        </p:txBody>
      </p:sp>
      <p:pic>
        <p:nvPicPr>
          <p:cNvPr id="9" name="Gráfico 8" descr="Signo de interrogación con relleno sólido">
            <a:extLst>
              <a:ext uri="{FF2B5EF4-FFF2-40B4-BE49-F238E27FC236}">
                <a16:creationId xmlns:a16="http://schemas.microsoft.com/office/drawing/2014/main" id="{A48D016F-9805-45BF-8876-7EEB36C4D4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79084" y="1870767"/>
            <a:ext cx="3221132" cy="358078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D0B3AB2-BE1E-467D-940D-88A60901E3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325" y="6102140"/>
            <a:ext cx="11327350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851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729D99-69F6-4954-9646-1F4BF2264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5125"/>
            <a:ext cx="10439400" cy="1006475"/>
          </a:xfrm>
        </p:spPr>
        <p:txBody>
          <a:bodyPr>
            <a:normAutofit/>
          </a:bodyPr>
          <a:lstStyle/>
          <a:p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¿Por qué no preguntan?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E632415-C33C-4E28-B7F8-CCC5376A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8972" y="1222873"/>
            <a:ext cx="4935557" cy="367963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s-ES" b="1" dirty="0"/>
              <a:t>Esperan a ser preguntadas</a:t>
            </a:r>
            <a:r>
              <a:rPr lang="es-ES" dirty="0"/>
              <a:t>.</a:t>
            </a:r>
          </a:p>
          <a:p>
            <a:pPr marL="0" indent="0">
              <a:buNone/>
            </a:pPr>
            <a:r>
              <a:rPr lang="es-ES" b="1" dirty="0"/>
              <a:t>Ya pasará</a:t>
            </a:r>
            <a:r>
              <a:rPr lang="es-ES" dirty="0"/>
              <a:t>, seguro que es normal.</a:t>
            </a:r>
          </a:p>
          <a:p>
            <a:pPr marL="0" indent="0">
              <a:buNone/>
            </a:pPr>
            <a:r>
              <a:rPr lang="es-ES" b="1" dirty="0"/>
              <a:t>Vergüenza</a:t>
            </a:r>
            <a:r>
              <a:rPr lang="es-ES" dirty="0"/>
              <a:t> por darle importancia. </a:t>
            </a:r>
          </a:p>
          <a:p>
            <a:pPr marL="0" indent="0">
              <a:buNone/>
            </a:pPr>
            <a:r>
              <a:rPr lang="es-ES" dirty="0"/>
              <a:t>Sienten que es </a:t>
            </a:r>
            <a:r>
              <a:rPr lang="es-ES" b="1" dirty="0"/>
              <a:t>algo que solo las sucede a ellas</a:t>
            </a:r>
            <a:r>
              <a:rPr lang="es-ES" dirty="0"/>
              <a:t>, piensan </a:t>
            </a:r>
            <a:r>
              <a:rPr lang="es-ES" b="1" dirty="0"/>
              <a:t>que no va a existir tratamiento</a:t>
            </a:r>
            <a:r>
              <a:rPr lang="es-ES" dirty="0"/>
              <a:t>, que es un </a:t>
            </a:r>
            <a:r>
              <a:rPr lang="es-ES" b="1" dirty="0"/>
              <a:t>problema trivial para comentárselo al médico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E59AD3B-BAE5-4455-9CA0-4D36B82B2582}"/>
              </a:ext>
            </a:extLst>
          </p:cNvPr>
          <p:cNvSpPr txBox="1"/>
          <p:nvPr/>
        </p:nvSpPr>
        <p:spPr>
          <a:xfrm>
            <a:off x="432325" y="4671152"/>
            <a:ext cx="77782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Moreira ED </a:t>
            </a:r>
            <a:r>
              <a:rPr lang="en-US" sz="1200" i="0" dirty="0">
                <a:solidFill>
                  <a:srgbClr val="212121"/>
                </a:solidFill>
                <a:effectLst/>
              </a:rPr>
              <a:t>Help-seeking </a:t>
            </a:r>
            <a:r>
              <a:rPr lang="en-US" sz="1200" i="0" dirty="0" err="1">
                <a:solidFill>
                  <a:srgbClr val="212121"/>
                </a:solidFill>
                <a:effectLst/>
              </a:rPr>
              <a:t>behaviour</a:t>
            </a:r>
            <a:r>
              <a:rPr lang="en-US" sz="1200" i="0" dirty="0">
                <a:solidFill>
                  <a:srgbClr val="212121"/>
                </a:solidFill>
                <a:effectLst/>
              </a:rPr>
              <a:t> for sexual problems: the global study of sexual attitudes and behaviors</a:t>
            </a:r>
          </a:p>
          <a:p>
            <a:r>
              <a:rPr lang="es-ES" sz="1200" dirty="0" err="1"/>
              <a:t>Jr</a:t>
            </a:r>
            <a:r>
              <a:rPr lang="es-ES" sz="1200" dirty="0"/>
              <a:t> et al. </a:t>
            </a:r>
            <a:r>
              <a:rPr lang="es-ES" sz="1200" dirty="0" err="1"/>
              <a:t>Int</a:t>
            </a:r>
            <a:r>
              <a:rPr lang="es-ES" sz="1200" dirty="0"/>
              <a:t> J Clin </a:t>
            </a:r>
            <a:r>
              <a:rPr lang="es-ES" sz="1200" dirty="0" err="1"/>
              <a:t>Pract</a:t>
            </a:r>
            <a:r>
              <a:rPr lang="es-ES" sz="1200" dirty="0"/>
              <a:t> 2005.</a:t>
            </a:r>
          </a:p>
          <a:p>
            <a:r>
              <a:rPr lang="es-ES" sz="1200" dirty="0"/>
              <a:t>Hill EK. </a:t>
            </a:r>
            <a:r>
              <a:rPr lang="en-US" sz="1200" i="0" dirty="0">
                <a:solidFill>
                  <a:srgbClr val="212121"/>
                </a:solidFill>
                <a:effectLst/>
              </a:rPr>
              <a:t>Assessing gynecologic and breast cancer survivors' sexual health care needs</a:t>
            </a:r>
          </a:p>
          <a:p>
            <a:r>
              <a:rPr lang="es-ES" sz="1200" dirty="0" err="1"/>
              <a:t>Cancer</a:t>
            </a:r>
            <a:r>
              <a:rPr lang="es-ES" sz="1200" dirty="0"/>
              <a:t> 2011</a:t>
            </a:r>
          </a:p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915BAE8-F02F-4796-AF2F-C2130B14F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0059" y="838094"/>
            <a:ext cx="4334632" cy="243861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CA1D65F-D874-4DC4-AACD-BDD5BCA6D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0059" y="3581296"/>
            <a:ext cx="4334632" cy="201795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C58C769-08B4-4431-95DD-C667E14067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425" y="6102030"/>
            <a:ext cx="11327350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359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464595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546337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4B48D47-64B0-4AB0-8821-B601088C8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640263"/>
            <a:ext cx="5157216" cy="1344975"/>
          </a:xfrm>
        </p:spPr>
        <p:txBody>
          <a:bodyPr>
            <a:normAutofit/>
          </a:bodyPr>
          <a:lstStyle/>
          <a:p>
            <a:r>
              <a:rPr lang="es-E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¿Qué se encuentran las que preguntan?</a:t>
            </a:r>
          </a:p>
        </p:txBody>
      </p: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8303F0EF-7DBC-427A-84E3-DA31770B34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0681" y="2722563"/>
            <a:ext cx="3486150" cy="2571750"/>
          </a:xfrm>
          <a:prstGeom prst="rect">
            <a:avLst/>
          </a:prstGeom>
        </p:spPr>
      </p:pic>
      <p:pic>
        <p:nvPicPr>
          <p:cNvPr id="8" name="Imagen 7" descr="Imagen que contiene hombre, mujer, maleta, sostener&#10;&#10;Descripción generada automáticamente">
            <a:extLst>
              <a:ext uri="{FF2B5EF4-FFF2-40B4-BE49-F238E27FC236}">
                <a16:creationId xmlns:a16="http://schemas.microsoft.com/office/drawing/2014/main" id="{EA673C03-ABE2-42DA-96F4-857520C9BF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71480" y="1201293"/>
            <a:ext cx="5733287" cy="429996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27F2FAC-9BC5-46D7-8008-C0C9EF9C7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325" y="6092708"/>
            <a:ext cx="11327350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433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30FBE14-5A25-4799-A7C3-4513343E6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Modelo de intervención PLISSIT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64B1287-4A21-4F7C-8F3A-595946DFF8C3}"/>
              </a:ext>
            </a:extLst>
          </p:cNvPr>
          <p:cNvSpPr txBox="1"/>
          <p:nvPr/>
        </p:nvSpPr>
        <p:spPr>
          <a:xfrm>
            <a:off x="462708" y="5284352"/>
            <a:ext cx="5310131" cy="69780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/>
              <a:t>Jack S. Annon 1976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 err="1"/>
              <a:t>Menoguía</a:t>
            </a:r>
            <a:r>
              <a:rPr lang="en-US" sz="1700" dirty="0"/>
              <a:t>: </a:t>
            </a:r>
            <a:r>
              <a:rPr lang="en-US" sz="1700" dirty="0" err="1"/>
              <a:t>vida</a:t>
            </a:r>
            <a:r>
              <a:rPr lang="en-US" sz="1700" dirty="0"/>
              <a:t> y </a:t>
            </a:r>
            <a:r>
              <a:rPr lang="en-US" sz="1700" dirty="0" err="1"/>
              <a:t>sexo</a:t>
            </a:r>
            <a:r>
              <a:rPr lang="en-US" sz="1700" dirty="0"/>
              <a:t> </a:t>
            </a:r>
            <a:r>
              <a:rPr lang="en-US" sz="1700" dirty="0" err="1"/>
              <a:t>más</a:t>
            </a:r>
            <a:r>
              <a:rPr lang="en-US" sz="1700" dirty="0"/>
              <a:t> </a:t>
            </a:r>
            <a:r>
              <a:rPr lang="en-US" sz="1700" dirty="0" err="1"/>
              <a:t>allá</a:t>
            </a:r>
            <a:r>
              <a:rPr lang="en-US" sz="1700" dirty="0"/>
              <a:t> de los 50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E484721-F382-450B-9C33-563AA5C969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18712" y="726440"/>
            <a:ext cx="6239304" cy="480426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884B31C-F1E2-4776-BD8D-A5B85E6FB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708" y="6095934"/>
            <a:ext cx="11327350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576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8E7059-E6DE-4D99-88FE-31666A97B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074C10E-DD48-4FE6-8831-47CCE638A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1822" y="1410159"/>
            <a:ext cx="3448280" cy="1064463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800" dirty="0"/>
              <a:t>ESTRATEGIAS PARA MEJORAR EL DOLOR </a:t>
            </a:r>
          </a:p>
          <a:p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0E7FC8A-BE45-4452-9BB8-CC6A8AC14315}"/>
              </a:ext>
            </a:extLst>
          </p:cNvPr>
          <p:cNvSpPr txBox="1"/>
          <p:nvPr/>
        </p:nvSpPr>
        <p:spPr>
          <a:xfrm>
            <a:off x="5761822" y="3955056"/>
            <a:ext cx="3580482" cy="166199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/>
              <a:t>ESTRATEGIAS PARA AUMENTAR EL DESEO Y EL PLACER </a:t>
            </a:r>
          </a:p>
          <a:p>
            <a:endParaRPr lang="es-ES" dirty="0"/>
          </a:p>
        </p:txBody>
      </p:sp>
      <p:sp>
        <p:nvSpPr>
          <p:cNvPr id="5" name="Flecha: hacia abajo 4">
            <a:extLst>
              <a:ext uri="{FF2B5EF4-FFF2-40B4-BE49-F238E27FC236}">
                <a16:creationId xmlns:a16="http://schemas.microsoft.com/office/drawing/2014/main" id="{D965977B-8AF7-4323-BA6F-8F98F69755B5}"/>
              </a:ext>
            </a:extLst>
          </p:cNvPr>
          <p:cNvSpPr/>
          <p:nvPr/>
        </p:nvSpPr>
        <p:spPr>
          <a:xfrm>
            <a:off x="6577071" y="2599670"/>
            <a:ext cx="1277956" cy="10644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ABC9406-D9DC-487C-88FC-15FE7E8D115F}"/>
              </a:ext>
            </a:extLst>
          </p:cNvPr>
          <p:cNvSpPr txBox="1"/>
          <p:nvPr/>
        </p:nvSpPr>
        <p:spPr>
          <a:xfrm>
            <a:off x="1543050" y="2076450"/>
            <a:ext cx="2689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TERAPIA SEXUAL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08D1FCA-2E87-42E6-A1F6-0538167DB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394" y="2893915"/>
            <a:ext cx="2865368" cy="229839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3485810-F0F2-4289-A1DE-E714D05B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11" y="6101288"/>
            <a:ext cx="11327350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0668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A707B2-1D5E-4DE1-A5BB-FF31F8EAD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796" y="2106202"/>
            <a:ext cx="3877124" cy="16952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9600" b="1" dirty="0"/>
              <a:t>Placer</a:t>
            </a:r>
            <a:endParaRPr lang="en-US" sz="960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21B2307A-D72F-46EA-9479-5C92E80F77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-2" b="2668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C4D4D0E-FE81-4D0C-BE39-DAF064AF2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325" y="6102020"/>
            <a:ext cx="11327350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3671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941D790-143B-4931-9F50-E8EAF50F41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274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5B21754-1382-446B-AE20-0F0253AD0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s-ES" sz="3600" b="1" dirty="0"/>
              <a:t>SOLO SE VE EN LO QUE SE PIENSA</a:t>
            </a:r>
            <a:endParaRPr lang="es-ES" sz="36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004005B-AAE9-4B5E-A26E-9BF89CE8F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448" y="3417575"/>
            <a:ext cx="4409089" cy="261983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s-ES" sz="3600" dirty="0"/>
              <a:t>SOLO SE DIAGNOSTICA LO QUE SE CONOCE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559A5BD-F65D-4FC6-8760-BFB4F5DD5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55" y="6117847"/>
            <a:ext cx="11327350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11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863F4E-88C1-4D63-8AF5-72D0C3EEE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Salud sexual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591AE71-3E7F-4D79-891F-099238A9F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4206" y="1690689"/>
            <a:ext cx="5743255" cy="4176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400" i="0" dirty="0">
                <a:effectLst/>
              </a:rPr>
              <a:t>La salud sexual es un estado de bienestar </a:t>
            </a:r>
            <a:r>
              <a:rPr lang="es-ES" sz="2400" b="1" i="0" dirty="0">
                <a:effectLst/>
              </a:rPr>
              <a:t>físico</a:t>
            </a:r>
            <a:r>
              <a:rPr lang="es-ES" sz="2400" i="0" dirty="0">
                <a:effectLst/>
              </a:rPr>
              <a:t>, </a:t>
            </a:r>
            <a:r>
              <a:rPr lang="es-ES" sz="2400" b="1" i="0" dirty="0">
                <a:effectLst/>
              </a:rPr>
              <a:t>mental</a:t>
            </a:r>
            <a:r>
              <a:rPr lang="es-ES" sz="2400" i="0" dirty="0">
                <a:effectLst/>
              </a:rPr>
              <a:t> y </a:t>
            </a:r>
            <a:r>
              <a:rPr lang="es-ES" sz="2400" b="1" i="0" dirty="0">
                <a:effectLst/>
              </a:rPr>
              <a:t>social</a:t>
            </a:r>
            <a:r>
              <a:rPr lang="es-ES" sz="2400" i="0" dirty="0">
                <a:effectLst/>
              </a:rPr>
              <a:t> en relación con la sexualidad. Requiere un enfoque positivo y respetuoso de la sexualidad y de las relaciones sexuales, así como la posibilidad de tener experiencias sexuales placenteras y seguras, libres de toda coacción, discriminación y violencia.</a:t>
            </a:r>
          </a:p>
          <a:p>
            <a:pPr marL="0" indent="0">
              <a:buNone/>
            </a:pPr>
            <a:r>
              <a:rPr lang="es-ES" sz="2400" dirty="0"/>
              <a:t>L</a:t>
            </a:r>
            <a:r>
              <a:rPr lang="es-ES" sz="2400" i="0" dirty="0">
                <a:effectLst/>
              </a:rPr>
              <a:t>a capacidad que toda persona posee para </a:t>
            </a:r>
            <a:r>
              <a:rPr lang="es-ES" sz="2400" b="1" i="0" dirty="0">
                <a:effectLst/>
              </a:rPr>
              <a:t>sentir placer</a:t>
            </a:r>
            <a:r>
              <a:rPr lang="es-ES" sz="2400" i="0" dirty="0">
                <a:effectLst/>
              </a:rPr>
              <a:t> (tanto con su cuerpo como con su mente) e involucrar el </a:t>
            </a:r>
            <a:r>
              <a:rPr lang="es-ES" sz="2400" b="1" i="0" dirty="0">
                <a:effectLst/>
              </a:rPr>
              <a:t>ámbito físico, sentimental y emocional</a:t>
            </a:r>
            <a:endParaRPr lang="es-ES" sz="2400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F515389-1D80-4AD5-80AE-0D19831B73B1}"/>
              </a:ext>
            </a:extLst>
          </p:cNvPr>
          <p:cNvSpPr txBox="1"/>
          <p:nvPr/>
        </p:nvSpPr>
        <p:spPr>
          <a:xfrm>
            <a:off x="1044540" y="5717754"/>
            <a:ext cx="2084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OMS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2AAD625-EEFF-42E0-8FD4-5360CAA3D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216" y="1383614"/>
            <a:ext cx="3371380" cy="409077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BDFDBB0-6769-40D4-8D60-B34BFC6A3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597" y="6116584"/>
            <a:ext cx="11326806" cy="75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635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29BF81-6DF1-4AA9-8270-BFDBABE62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376971" cy="601221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/>
              <a:t>FORMACIÓN POSTGRADO 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C9E4AAC-F27B-489F-AE45-95B04D42EF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5860" y="3065406"/>
            <a:ext cx="4086795" cy="1209844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278B97E-D3C3-4442-A64E-3BA66CF2E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917" y="2509670"/>
            <a:ext cx="6057308" cy="51071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693AB4E-A333-40FD-91D7-BC0FE908A2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176" y="3375123"/>
            <a:ext cx="3591426" cy="86689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839BDA5-BB2D-4532-A982-9978C76F1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917" y="4501185"/>
            <a:ext cx="3259944" cy="86689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4E49936-EEA4-4429-8A10-C9966D4396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1023" y="3536813"/>
            <a:ext cx="2084650" cy="183660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BB0749D-71BB-499B-AF7D-46482497EE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5148" y="1225521"/>
            <a:ext cx="3308943" cy="83094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0BCBF1C1-24AC-4E65-8EAF-28B6C909BD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19041" y="2216500"/>
            <a:ext cx="2748614" cy="988461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486EA18E-A407-456B-8970-B37908A16B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467" y="1109572"/>
            <a:ext cx="2553056" cy="1095528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D047B28A-B0D3-4131-B399-B557803E13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00363" y="4501185"/>
            <a:ext cx="3143689" cy="1019317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5CDE0DC1-67EA-433F-916B-6D19AB2A75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90488" y="1009950"/>
            <a:ext cx="2905530" cy="100979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64385CE-CB3D-4DBE-87C5-C83D0289AA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6917" y="6102030"/>
            <a:ext cx="11327350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6201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60B68DB6-64A7-4086-9D75-97A4C41C8A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4A8152B-03EC-4C42-A3F6-13B9C4A66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5" y="640263"/>
            <a:ext cx="3759240" cy="4548682"/>
          </a:xfrm>
        </p:spPr>
        <p:txBody>
          <a:bodyPr>
            <a:normAutofit/>
          </a:bodyPr>
          <a:lstStyle/>
          <a:p>
            <a:r>
              <a:rPr lang="es-ES" sz="4000" dirty="0">
                <a:latin typeface="+mn-lt"/>
              </a:rPr>
              <a:t>Seguir aprendiendo de otros compañeros con experiencia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CC3D9D3-0D3F-482B-B28E-AC5FDE081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10" y="5629619"/>
            <a:ext cx="3764826" cy="26515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sz="1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C90D40D-954D-4094-8C30-84EA70F67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110" y="6102020"/>
            <a:ext cx="11327350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9221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F78031-2B7A-45AB-9D8C-E5DD39D3C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295" y="1396289"/>
            <a:ext cx="4668257" cy="1325563"/>
          </a:xfrm>
        </p:spPr>
        <p:txBody>
          <a:bodyPr>
            <a:normAutofit/>
          </a:bodyPr>
          <a:lstStyle/>
          <a:p>
            <a:r>
              <a:rPr lang="es-E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el futuro 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E7FE3C2-BEEB-4097-8040-0A36006461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21" r="-3" b="25795"/>
          <a:stretch/>
        </p:blipFill>
        <p:spPr>
          <a:xfrm>
            <a:off x="3559122" y="2661260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E7CB0E3-44DA-4577-AD5F-6AAB2D87E9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8106"/>
          <a:stretch/>
        </p:blipFill>
        <p:spPr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D11094C-0525-490D-8DCC-354E292713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750" r="-2" b="32689"/>
          <a:stretch/>
        </p:blipFill>
        <p:spPr>
          <a:xfrm>
            <a:off x="4825" y="4007260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726355-02B8-4BC7-A5AC-D96BCBDBD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0296" y="2871982"/>
            <a:ext cx="4668256" cy="318168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s-ES" sz="3200" dirty="0"/>
              <a:t>Introducirlo como formación en la especialidad de Ginecología y Obstetricia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20DB6C6-30A6-4314-8877-A7990D5649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448" y="6102034"/>
            <a:ext cx="11327350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867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B2CF7C-3904-4FC0-B58A-3C39C9613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Gestión emocional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C19346-8071-403E-A10D-4A58FA133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1"/>
            <a:ext cx="3361209" cy="28166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400" dirty="0"/>
              <a:t>Escasa formación </a:t>
            </a:r>
          </a:p>
          <a:p>
            <a:pPr marL="0" indent="0">
              <a:buNone/>
            </a:pPr>
            <a:r>
              <a:rPr lang="es-ES" sz="2400" dirty="0"/>
              <a:t>Es difícil sanar en otros lo que nosotros no tenemos previamente sanado y </a:t>
            </a:r>
            <a:r>
              <a:rPr lang="es-ES" sz="2400" b="1" dirty="0"/>
              <a:t>tolerar emociones ajenas si antes no me permito sentir las mías. </a:t>
            </a:r>
          </a:p>
          <a:p>
            <a:endParaRPr lang="es-ES" sz="2000" dirty="0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CA54BDC-E7F5-48C8-80CF-395FFEABE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862" y="1373280"/>
            <a:ext cx="6019331" cy="4108193"/>
          </a:xfrm>
          <a:prstGeom prst="rect">
            <a:avLst/>
          </a:prstGeom>
          <a:effectLst/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6F80717-39A5-42C5-95FC-50ADDE868F6F}"/>
              </a:ext>
            </a:extLst>
          </p:cNvPr>
          <p:cNvSpPr txBox="1"/>
          <p:nvPr/>
        </p:nvSpPr>
        <p:spPr>
          <a:xfrm>
            <a:off x="198304" y="5133861"/>
            <a:ext cx="427454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“Manual de gestión emocional para médicos y profesionales de la salud” Belén Jiménez Gómez</a:t>
            </a:r>
          </a:p>
          <a:p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E315CBD-E408-44B8-BA57-F76DCE5CA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436" y="6098785"/>
            <a:ext cx="11327350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9550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AF2EF2-AB6C-45EF-A4AB-5F409CDD3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046" y="365125"/>
            <a:ext cx="10670754" cy="868763"/>
          </a:xfrm>
        </p:spPr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D4EC15-ACAB-478F-B0CA-47D16262E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759" y="1553378"/>
            <a:ext cx="10858041" cy="4623585"/>
          </a:xfrm>
        </p:spPr>
        <p:txBody>
          <a:bodyPr/>
          <a:lstStyle/>
          <a:p>
            <a:pPr marL="0" indent="0">
              <a:buNone/>
            </a:pPr>
            <a:r>
              <a:rPr lang="es-ES" b="1" dirty="0"/>
              <a:t>Incorporar preguntas </a:t>
            </a:r>
            <a:r>
              <a:rPr lang="es-ES" dirty="0"/>
              <a:t>de salud sexual en anamnesis</a:t>
            </a:r>
          </a:p>
          <a:p>
            <a:pPr marL="0" indent="0">
              <a:buNone/>
            </a:pPr>
            <a:r>
              <a:rPr lang="es-ES" dirty="0"/>
              <a:t>Necesidad de la </a:t>
            </a:r>
            <a:r>
              <a:rPr lang="es-ES" b="1" dirty="0"/>
              <a:t>FORMACIÓN</a:t>
            </a:r>
            <a:r>
              <a:rPr lang="es-ES" dirty="0"/>
              <a:t> de los profesionales de la salud ( médicos, enfermería y auxiliares). </a:t>
            </a:r>
          </a:p>
          <a:p>
            <a:pPr marL="0" indent="0">
              <a:buNone/>
            </a:pPr>
            <a:r>
              <a:rPr lang="es-ES" dirty="0"/>
              <a:t>Atención de </a:t>
            </a:r>
            <a:r>
              <a:rPr lang="es-ES" b="1" dirty="0"/>
              <a:t>equipos interdisciplinarios</a:t>
            </a:r>
            <a:r>
              <a:rPr lang="es-ES" dirty="0"/>
              <a:t>. ( </a:t>
            </a:r>
            <a:r>
              <a:rPr lang="es-ES" dirty="0" err="1"/>
              <a:t>Psicología,urología</a:t>
            </a:r>
            <a:r>
              <a:rPr lang="es-ES" dirty="0"/>
              <a:t>, rehabilitación, trabajo </a:t>
            </a:r>
            <a:r>
              <a:rPr lang="es-ES" dirty="0" err="1"/>
              <a:t>social,unidad</a:t>
            </a:r>
            <a:r>
              <a:rPr lang="es-ES" dirty="0"/>
              <a:t> del dolor …)</a:t>
            </a:r>
          </a:p>
          <a:p>
            <a:pPr marL="0" indent="0">
              <a:buNone/>
            </a:pPr>
            <a:r>
              <a:rPr lang="es-ES" dirty="0"/>
              <a:t>Hay muchas </a:t>
            </a:r>
            <a:r>
              <a:rPr lang="es-ES" b="1" dirty="0"/>
              <a:t>estrategias</a:t>
            </a:r>
            <a:r>
              <a:rPr lang="es-ES" dirty="0"/>
              <a:t> que son </a:t>
            </a:r>
            <a:r>
              <a:rPr lang="es-ES" b="1" dirty="0"/>
              <a:t>sencillas</a:t>
            </a:r>
            <a:r>
              <a:rPr lang="es-ES" dirty="0"/>
              <a:t> y que se pueden ofertar en la practica clínica diaria sólo con </a:t>
            </a:r>
            <a:r>
              <a:rPr lang="es-ES" b="1" dirty="0"/>
              <a:t>tenerlo presente </a:t>
            </a:r>
            <a:r>
              <a:rPr lang="es-ES" dirty="0"/>
              <a:t>y un mínimo de formación. Otros problemas más complejos serán derivados. </a:t>
            </a:r>
          </a:p>
          <a:p>
            <a:pPr marL="0" indent="0">
              <a:buNone/>
            </a:pPr>
            <a:r>
              <a:rPr lang="es-ES" dirty="0"/>
              <a:t>Formación en gestión emocional </a:t>
            </a:r>
          </a:p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81AE7AC-1859-4418-8A3D-D9681A825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891" y="6102030"/>
            <a:ext cx="11327350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199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2BCBF3-F202-4A0D-96AC-32FA10BC1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Nuestra experiencia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B2087D5-6C28-4B19-B415-6281BABBD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34629" cy="4178568"/>
          </a:xfrm>
        </p:spPr>
        <p:txBody>
          <a:bodyPr/>
          <a:lstStyle/>
          <a:p>
            <a:pPr marL="0" indent="0"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2013-2015 </a:t>
            </a:r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MASTER DE POSTGRADO </a:t>
            </a:r>
          </a:p>
          <a:p>
            <a:pPr marL="0" indent="0">
              <a:buNone/>
            </a:pPr>
            <a:r>
              <a:rPr lang="es-E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TRABAJO FIN DE MASTER</a:t>
            </a:r>
            <a:r>
              <a:rPr lang="es-E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Aplicar en el área sanitaria del Hospital Universitario de Torrejón, en la Comunidad de Madrid, el cuestionario de </a:t>
            </a:r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Función Sexual de la Mujer (FMS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 Conocer, a partir de esta muestra, la prevalencia de disfunciones sexuales en nuestra población con el objetivo de crear una consulta específica para este fin. </a:t>
            </a:r>
          </a:p>
          <a:p>
            <a:pPr marL="0" indent="0"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</a:t>
            </a:r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19%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la muestra presenta una o varias </a:t>
            </a:r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disfunciones sexuales</a:t>
            </a:r>
          </a:p>
          <a:p>
            <a:pPr marL="0" indent="0"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</a:t>
            </a:r>
            <a:r>
              <a:rPr lang="es-E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83% de las mujeres de más de 55 años no han tenido actividad sexual en las cuatro últimas semanas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lo que nos indica que es una población en la que hay que estar especialmente atento</a:t>
            </a:r>
          </a:p>
          <a:p>
            <a:pPr marL="0" indent="0">
              <a:buNone/>
            </a:pPr>
            <a:r>
              <a:rPr lang="es-ES" sz="1800" b="1" dirty="0">
                <a:latin typeface="Calibri" panose="020F0502020204030204" pitchFamily="34" charset="0"/>
                <a:cs typeface="Times New Roman" panose="02020603050405020304" pitchFamily="18" charset="0"/>
              </a:rPr>
              <a:t>CONSULTA DE SEXOLOGÍA ESPECÍFICA DESDE 2017</a:t>
            </a:r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EDE2D49-4E64-48C3-BB96-8288BC366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9201" y="716983"/>
            <a:ext cx="3596952" cy="62184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EBC5B45-B2E9-474A-B534-621FFF9412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1373" y="2371725"/>
            <a:ext cx="4257675" cy="21145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5139720-543F-4DD0-8410-4585A40AD2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325" y="6114890"/>
            <a:ext cx="11327350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5876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14">
            <a:extLst>
              <a:ext uri="{FF2B5EF4-FFF2-40B4-BE49-F238E27FC236}">
                <a16:creationId xmlns:a16="http://schemas.microsoft.com/office/drawing/2014/main" id="{DB66F6E8-4D4A-4907-940A-774703A2D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16005" y="5367908"/>
            <a:ext cx="3175996" cy="1490093"/>
          </a:xfrm>
          <a:custGeom>
            <a:avLst/>
            <a:gdLst>
              <a:gd name="connsiteX0" fmla="*/ 2485888 w 3175996"/>
              <a:gd name="connsiteY0" fmla="*/ 1490093 h 1490093"/>
              <a:gd name="connsiteX1" fmla="*/ 0 w 3175996"/>
              <a:gd name="connsiteY1" fmla="*/ 1490093 h 1490093"/>
              <a:gd name="connsiteX2" fmla="*/ 0 w 3175996"/>
              <a:gd name="connsiteY2" fmla="*/ 0 h 1490093"/>
              <a:gd name="connsiteX3" fmla="*/ 3175996 w 3175996"/>
              <a:gd name="connsiteY3" fmla="*/ 0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5996" h="1490093">
                <a:moveTo>
                  <a:pt x="2485888" y="1490093"/>
                </a:moveTo>
                <a:lnTo>
                  <a:pt x="0" y="1490093"/>
                </a:lnTo>
                <a:lnTo>
                  <a:pt x="0" y="0"/>
                </a:lnTo>
                <a:lnTo>
                  <a:pt x="317599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: Shape 16">
            <a:extLst>
              <a:ext uri="{FF2B5EF4-FFF2-40B4-BE49-F238E27FC236}">
                <a16:creationId xmlns:a16="http://schemas.microsoft.com/office/drawing/2014/main" id="{8F1F5A56-E82B-4FD5-9025-B72896FFBB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908"/>
            <a:ext cx="9566296" cy="1490093"/>
          </a:xfrm>
          <a:custGeom>
            <a:avLst/>
            <a:gdLst>
              <a:gd name="connsiteX0" fmla="*/ 0 w 9566296"/>
              <a:gd name="connsiteY0" fmla="*/ 0 h 1490093"/>
              <a:gd name="connsiteX1" fmla="*/ 405267 w 9566296"/>
              <a:gd name="connsiteY1" fmla="*/ 0 h 1490093"/>
              <a:gd name="connsiteX2" fmla="*/ 631857 w 9566296"/>
              <a:gd name="connsiteY2" fmla="*/ 0 h 1490093"/>
              <a:gd name="connsiteX3" fmla="*/ 2451761 w 9566296"/>
              <a:gd name="connsiteY3" fmla="*/ 0 h 1490093"/>
              <a:gd name="connsiteX4" fmla="*/ 2901880 w 9566296"/>
              <a:gd name="connsiteY4" fmla="*/ 0 h 1490093"/>
              <a:gd name="connsiteX5" fmla="*/ 3641106 w 9566296"/>
              <a:gd name="connsiteY5" fmla="*/ 0 h 1490093"/>
              <a:gd name="connsiteX6" fmla="*/ 9566296 w 9566296"/>
              <a:gd name="connsiteY6" fmla="*/ 0 h 1490093"/>
              <a:gd name="connsiteX7" fmla="*/ 8876188 w 9566296"/>
              <a:gd name="connsiteY7" fmla="*/ 1490093 h 1490093"/>
              <a:gd name="connsiteX8" fmla="*/ 631857 w 9566296"/>
              <a:gd name="connsiteY8" fmla="*/ 1490093 h 1490093"/>
              <a:gd name="connsiteX9" fmla="*/ 405267 w 9566296"/>
              <a:gd name="connsiteY9" fmla="*/ 1490093 h 1490093"/>
              <a:gd name="connsiteX10" fmla="*/ 0 w 9566296"/>
              <a:gd name="connsiteY10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66296" h="1490093">
                <a:moveTo>
                  <a:pt x="0" y="0"/>
                </a:moveTo>
                <a:lnTo>
                  <a:pt x="405267" y="0"/>
                </a:lnTo>
                <a:lnTo>
                  <a:pt x="631857" y="0"/>
                </a:lnTo>
                <a:lnTo>
                  <a:pt x="2451761" y="0"/>
                </a:lnTo>
                <a:lnTo>
                  <a:pt x="2901880" y="0"/>
                </a:lnTo>
                <a:lnTo>
                  <a:pt x="3641106" y="0"/>
                </a:lnTo>
                <a:lnTo>
                  <a:pt x="9566296" y="0"/>
                </a:lnTo>
                <a:lnTo>
                  <a:pt x="8876188" y="1490093"/>
                </a:lnTo>
                <a:lnTo>
                  <a:pt x="631857" y="1490093"/>
                </a:lnTo>
                <a:lnTo>
                  <a:pt x="405267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03A41613-D4CF-4F21-B9E0-D886CFF28A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77888" y="642938"/>
            <a:ext cx="4000500" cy="13620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3B75666-982B-4FE1-9109-F02D7FCB9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888" y="2074863"/>
            <a:ext cx="4000500" cy="264795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B82B15-2FDE-4FE6-8578-4129409A7C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922"/>
          <a:stretch/>
        </p:blipFill>
        <p:spPr>
          <a:xfrm>
            <a:off x="4949825" y="642938"/>
            <a:ext cx="3965575" cy="181451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02738EA-9352-4452-8F2D-9A3C82DA7E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9825" y="2527300"/>
            <a:ext cx="3965575" cy="219392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F569B9C-5525-4F67-B233-C602ACA5CA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8425" y="642938"/>
            <a:ext cx="2327275" cy="114935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B62F678-D737-44A5-8EA2-C1BCB7212E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88425" y="1862138"/>
            <a:ext cx="2327275" cy="12763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A7CB00C-C888-4F9B-BD2A-DB1BD121A9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88425" y="3209925"/>
            <a:ext cx="2327275" cy="15113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F753F60-1065-42CB-AF4E-B252DFE94D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56045" y="4791074"/>
            <a:ext cx="6400794" cy="966809"/>
          </a:xfrm>
          <a:prstGeom prst="rect">
            <a:avLst/>
          </a:prstGeom>
        </p:spPr>
      </p:pic>
      <p:sp>
        <p:nvSpPr>
          <p:cNvPr id="23" name="Título 1">
            <a:extLst>
              <a:ext uri="{FF2B5EF4-FFF2-40B4-BE49-F238E27FC236}">
                <a16:creationId xmlns:a16="http://schemas.microsoft.com/office/drawing/2014/main" id="{BCDFE1FB-5C40-4758-AE13-2470CCAD2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838200" y="6626215"/>
            <a:ext cx="6399882" cy="45719"/>
          </a:xfrm>
        </p:spPr>
        <p:txBody>
          <a:bodyPr>
            <a:normAutofit fontScale="90000"/>
          </a:bodyPr>
          <a:lstStyle/>
          <a:p>
            <a:endParaRPr lang="es-E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71C6D7E-C460-4083-955C-1C5219FFFE9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2325" y="6077244"/>
            <a:ext cx="11327350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1182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ítulo 1">
            <a:extLst>
              <a:ext uri="{FF2B5EF4-FFF2-40B4-BE49-F238E27FC236}">
                <a16:creationId xmlns:a16="http://schemas.microsoft.com/office/drawing/2014/main" id="{226A4439-CACA-42F7-B12A-37DC56C35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Falta </a:t>
            </a:r>
          </a:p>
        </p:txBody>
      </p:sp>
      <p:sp>
        <p:nvSpPr>
          <p:cNvPr id="27" name="Content Placeholder 7">
            <a:extLst>
              <a:ext uri="{FF2B5EF4-FFF2-40B4-BE49-F238E27FC236}">
                <a16:creationId xmlns:a16="http://schemas.microsoft.com/office/drawing/2014/main" id="{FF466E09-4A21-42ED-97C9-E164F6D12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err="1"/>
              <a:t>Multidisciplinar</a:t>
            </a:r>
            <a:r>
              <a:rPr lang="en-US" sz="3200" dirty="0"/>
              <a:t> Primaria. </a:t>
            </a:r>
          </a:p>
          <a:p>
            <a:pPr marL="0" indent="0">
              <a:buNone/>
            </a:pPr>
            <a:r>
              <a:rPr lang="en-US" sz="3200" dirty="0" err="1"/>
              <a:t>Matronas</a:t>
            </a:r>
            <a:r>
              <a:rPr lang="en-US" sz="3200" dirty="0"/>
              <a:t>. </a:t>
            </a:r>
          </a:p>
          <a:p>
            <a:pPr marL="0" indent="0">
              <a:buNone/>
            </a:pPr>
            <a:r>
              <a:rPr lang="en-US" sz="3200" dirty="0" err="1"/>
              <a:t>Sesiones</a:t>
            </a:r>
            <a:r>
              <a:rPr lang="en-US" sz="3200" dirty="0"/>
              <a:t> </a:t>
            </a:r>
            <a:r>
              <a:rPr lang="en-US" sz="3200" dirty="0" err="1"/>
              <a:t>generales</a:t>
            </a:r>
            <a:r>
              <a:rPr lang="en-US" sz="3200" dirty="0"/>
              <a:t>.</a:t>
            </a:r>
          </a:p>
          <a:p>
            <a:pPr marL="0" indent="0">
              <a:buNone/>
            </a:pPr>
            <a:r>
              <a:rPr lang="en-US" sz="3200" dirty="0" err="1"/>
              <a:t>Investigación</a:t>
            </a:r>
            <a:r>
              <a:rPr lang="en-US" sz="3200" dirty="0"/>
              <a:t>.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28" name="Rectangle 1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8B33E8EB-3CF0-464B-A618-D3E76E2A8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5862" y="2215987"/>
            <a:ext cx="6019331" cy="2422780"/>
          </a:xfrm>
          <a:prstGeom prst="rect">
            <a:avLst/>
          </a:prstGeom>
          <a:effectLst/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2BCB87D-A5CC-4C3B-8EF2-26CE31A27D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325" y="6098785"/>
            <a:ext cx="11327350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8532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C4A4DB7-2143-44BE-923D-CAB9224BE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640080"/>
            <a:ext cx="625111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b="1" dirty="0"/>
              <a:t>Lo que </a:t>
            </a:r>
            <a:r>
              <a:rPr lang="en-US" sz="5000" b="1" dirty="0" err="1"/>
              <a:t>queda</a:t>
            </a:r>
            <a:r>
              <a:rPr lang="en-US" sz="5000" b="1" dirty="0"/>
              <a:t> por </a:t>
            </a:r>
            <a:r>
              <a:rPr lang="en-US" sz="5000" b="1" dirty="0" err="1"/>
              <a:t>hacer</a:t>
            </a:r>
            <a:r>
              <a:rPr lang="en-US" sz="5000" b="1" dirty="0"/>
              <a:t> es </a:t>
            </a:r>
            <a:r>
              <a:rPr lang="en-US" sz="5000" b="1" dirty="0" err="1"/>
              <a:t>inmenso</a:t>
            </a:r>
            <a:r>
              <a:rPr lang="en-US" sz="5000" b="1" dirty="0"/>
              <a:t>, </a:t>
            </a:r>
            <a:r>
              <a:rPr lang="en-US" sz="5000" b="1" dirty="0" err="1"/>
              <a:t>pero</a:t>
            </a:r>
            <a:r>
              <a:rPr lang="en-US" sz="5000" b="1" dirty="0"/>
              <a:t> </a:t>
            </a:r>
            <a:r>
              <a:rPr lang="en-US" sz="5000" b="1" dirty="0" err="1"/>
              <a:t>el</a:t>
            </a:r>
            <a:r>
              <a:rPr lang="en-US" sz="5000" b="1" dirty="0"/>
              <a:t> </a:t>
            </a:r>
            <a:r>
              <a:rPr lang="en-US" sz="5000" b="1" dirty="0" err="1"/>
              <a:t>camino</a:t>
            </a:r>
            <a:r>
              <a:rPr lang="en-US" sz="5000" b="1" dirty="0"/>
              <a:t> </a:t>
            </a:r>
            <a:r>
              <a:rPr lang="en-US" sz="5000" b="1" dirty="0" err="1"/>
              <a:t>recorrido</a:t>
            </a:r>
            <a:r>
              <a:rPr lang="en-US" sz="5000" b="1" dirty="0"/>
              <a:t> </a:t>
            </a:r>
            <a:r>
              <a:rPr lang="en-US" sz="5000" b="1" dirty="0" err="1"/>
              <a:t>está</a:t>
            </a:r>
            <a:r>
              <a:rPr lang="en-US" sz="5000" b="1" dirty="0"/>
              <a:t> </a:t>
            </a:r>
            <a:r>
              <a:rPr lang="en-US" sz="5000" b="1" dirty="0" err="1"/>
              <a:t>siendo</a:t>
            </a:r>
            <a:r>
              <a:rPr lang="en-US" sz="5000" b="1" dirty="0"/>
              <a:t> </a:t>
            </a:r>
            <a:r>
              <a:rPr lang="en-US" sz="5000" b="1" dirty="0" err="1"/>
              <a:t>apasionante</a:t>
            </a:r>
            <a:r>
              <a:rPr lang="en-US" sz="5000" b="1" dirty="0"/>
              <a:t>.</a:t>
            </a:r>
            <a:endParaRPr lang="en-US" sz="5000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E02C4A6-E171-4142-BE0B-F1843695A7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" b="14964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ADC3A68-1E7A-418C-8971-4E711C30FCED}"/>
              </a:ext>
            </a:extLst>
          </p:cNvPr>
          <p:cNvSpPr txBox="1"/>
          <p:nvPr/>
        </p:nvSpPr>
        <p:spPr>
          <a:xfrm>
            <a:off x="5541485" y="4846321"/>
            <a:ext cx="43978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Muchas gracias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5259F39-5496-4690-9EDE-AF240C452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801" y="6120872"/>
            <a:ext cx="11327350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678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5F521E8-42FC-41FD-96A9-E6A85399D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s-ES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Derechos sexuales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EE4296-03CF-48E5-BAED-2AF90C55F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1681544"/>
            <a:ext cx="6713552" cy="388219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s-ES" sz="2000" dirty="0"/>
              <a:t>F</a:t>
            </a:r>
            <a:r>
              <a:rPr lang="es-ES" sz="2000" i="0" dirty="0">
                <a:effectLst/>
              </a:rPr>
              <a:t>orman también parte de los Derechos Humanos </a:t>
            </a:r>
          </a:p>
          <a:p>
            <a:pPr marL="0" indent="0">
              <a:buNone/>
            </a:pPr>
            <a:r>
              <a:rPr lang="es-ES" sz="2000" i="0" dirty="0">
                <a:effectLst/>
              </a:rPr>
              <a:t>Toda persona (sin ningún tipo de discriminación) pueda </a:t>
            </a:r>
            <a:r>
              <a:rPr lang="es-ES" sz="2000" b="1" i="0" dirty="0">
                <a:effectLst/>
              </a:rPr>
              <a:t>lograr el más alto nivel de salud</a:t>
            </a:r>
            <a:r>
              <a:rPr lang="es-ES" sz="2000" i="0" dirty="0">
                <a:effectLst/>
              </a:rPr>
              <a:t> en relación con la sexualidad</a:t>
            </a:r>
          </a:p>
          <a:p>
            <a:pPr marL="0" indent="0">
              <a:buNone/>
            </a:pPr>
            <a:endParaRPr lang="es-E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s-ES" sz="2000" i="0" dirty="0">
                <a:effectLst/>
              </a:rPr>
              <a:t>Poder </a:t>
            </a:r>
            <a:r>
              <a:rPr lang="es-ES" sz="2000" b="1" i="0" dirty="0">
                <a:effectLst/>
              </a:rPr>
              <a:t>acceder a servicios de salud de calidad </a:t>
            </a:r>
            <a:r>
              <a:rPr lang="es-ES" sz="2000" i="0" dirty="0">
                <a:effectLst/>
              </a:rPr>
              <a:t>en los que se garantice la privacidad y la confidencialidad. Estos servicios deben incluir asesoramiento en aspectos biológicos, psicológicos y sociales de la sexualidad.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000" i="0" dirty="0">
                <a:effectLst/>
              </a:rPr>
              <a:t>Poder </a:t>
            </a:r>
            <a:r>
              <a:rPr lang="es-ES" sz="2000" b="1" i="0" dirty="0">
                <a:effectLst/>
              </a:rPr>
              <a:t>buscar, recibir</a:t>
            </a:r>
            <a:r>
              <a:rPr lang="es-ES" sz="2000" i="0" dirty="0">
                <a:effectLst/>
              </a:rPr>
              <a:t> e impartir </a:t>
            </a:r>
            <a:r>
              <a:rPr lang="es-ES" sz="2000" b="1" i="0" dirty="0">
                <a:effectLst/>
              </a:rPr>
              <a:t>información</a:t>
            </a:r>
            <a:r>
              <a:rPr lang="es-ES" sz="2000" i="0" dirty="0">
                <a:effectLst/>
              </a:rPr>
              <a:t> en relación con la sexualidad.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000" b="1" i="0" dirty="0">
                <a:effectLst/>
              </a:rPr>
              <a:t>Recibir educación sexual</a:t>
            </a:r>
            <a:r>
              <a:rPr lang="es-ES" sz="2000" i="0" dirty="0">
                <a:effectLst/>
              </a:rPr>
              <a:t>.</a:t>
            </a:r>
          </a:p>
          <a:p>
            <a:pPr marL="0" indent="0">
              <a:buNone/>
            </a:pPr>
            <a:endParaRPr lang="es-ES" sz="20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745D9E5-F08F-422D-99DC-3A834C7F4E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858" b="-1"/>
          <a:stretch/>
        </p:blipFill>
        <p:spPr>
          <a:xfrm>
            <a:off x="7734008" y="1726710"/>
            <a:ext cx="3811285" cy="396161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A0990E0-7B7C-4DE9-8011-E35FA58A6ECA}"/>
              </a:ext>
            </a:extLst>
          </p:cNvPr>
          <p:cNvSpPr txBox="1"/>
          <p:nvPr/>
        </p:nvSpPr>
        <p:spPr>
          <a:xfrm>
            <a:off x="738131" y="5572328"/>
            <a:ext cx="1073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dirty="0"/>
              <a:t>OMS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107C8A1-DCFB-4C18-B870-6BF8DE951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801" y="6155541"/>
            <a:ext cx="11327350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933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464595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546337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A0150A9-A199-4529-BAC5-FF38FA814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640263"/>
            <a:ext cx="5157216" cy="1344975"/>
          </a:xfrm>
        </p:spPr>
        <p:txBody>
          <a:bodyPr>
            <a:normAutofit/>
          </a:bodyPr>
          <a:lstStyle/>
          <a:p>
            <a:r>
              <a:rPr lang="es-ES" sz="4000" b="1"/>
              <a:t>DSM 5. DISFUNCIÓN SEXUAL FEMENINA</a:t>
            </a:r>
            <a:endParaRPr lang="es-ES" sz="400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938222-95FE-4CAC-B8AB-2B619509C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121763"/>
            <a:ext cx="5157216" cy="3773010"/>
          </a:xfrm>
        </p:spPr>
        <p:txBody>
          <a:bodyPr>
            <a:normAutofit/>
          </a:bodyPr>
          <a:lstStyle/>
          <a:p>
            <a:r>
              <a:rPr lang="es-ES" sz="1900"/>
              <a:t>Trastorno del interés y la excitación sexual.</a:t>
            </a:r>
          </a:p>
          <a:p>
            <a:r>
              <a:rPr lang="es-ES" sz="1900"/>
              <a:t>Trastorno del dolor genitopélvico/penetración</a:t>
            </a:r>
          </a:p>
          <a:p>
            <a:r>
              <a:rPr lang="es-ES" sz="1900"/>
              <a:t>Trastorno del orgasmo</a:t>
            </a:r>
          </a:p>
          <a:p>
            <a:pPr marL="0" indent="0">
              <a:buNone/>
            </a:pPr>
            <a:endParaRPr lang="es-ES" sz="1900"/>
          </a:p>
          <a:p>
            <a:pPr marL="0" indent="0">
              <a:buNone/>
            </a:pPr>
            <a:r>
              <a:rPr lang="es-ES" sz="1900"/>
              <a:t>Al menos durante 6 meses</a:t>
            </a:r>
          </a:p>
          <a:p>
            <a:pPr marL="0" indent="0">
              <a:buNone/>
            </a:pPr>
            <a:r>
              <a:rPr lang="es-ES" sz="1900"/>
              <a:t>Causa malestar significativo</a:t>
            </a:r>
          </a:p>
          <a:p>
            <a:pPr marL="0" indent="0">
              <a:buNone/>
            </a:pPr>
            <a:r>
              <a:rPr lang="es-ES" sz="1900"/>
              <a:t>No se explica por trastorno mental no sexual, violencia de género, efectos de sustancias o medicamentos o cualquier otra afección médica.</a:t>
            </a:r>
          </a:p>
          <a:p>
            <a:endParaRPr lang="es-ES" sz="190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6F48F7C-EC79-4099-BBF9-A5AD0ECD9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642" y="1574914"/>
            <a:ext cx="4736963" cy="355272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7B7F11D-7216-4961-BB36-61D8BB7D4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443" y="6102030"/>
            <a:ext cx="11327350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99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BD1415-98CF-4C6C-99BB-73E001D8F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¿Por qué formarse en sexología?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F522297-23A1-4D22-934F-7014400C0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0224"/>
            <a:ext cx="6286500" cy="332422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S" dirty="0"/>
              <a:t>En la población general, el 40% de las mujeres presentan alguna dificultad sexual.</a:t>
            </a:r>
          </a:p>
          <a:p>
            <a:pPr marL="0" indent="0">
              <a:buNone/>
            </a:pPr>
            <a:r>
              <a:rPr lang="es-E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trastornos de la sexualidad afectan al 50% de las mujeres en edad media, comprometiendo principalmente el deseo y la excitación </a:t>
            </a:r>
            <a:endParaRPr lang="es-ES" dirty="0"/>
          </a:p>
          <a:p>
            <a:pPr marL="0" indent="0">
              <a:buNone/>
            </a:pPr>
            <a:r>
              <a:rPr lang="es-E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prevalencia de las disfunciones sexuales aumenta desde el 22,2% a los 40 años a los 66,6% en las mujeres a los 60 años.</a:t>
            </a:r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A16528A-A901-4C3B-B48B-21A16A846DB9}"/>
              </a:ext>
            </a:extLst>
          </p:cNvPr>
          <p:cNvSpPr txBox="1"/>
          <p:nvPr/>
        </p:nvSpPr>
        <p:spPr>
          <a:xfrm>
            <a:off x="485774" y="5108752"/>
            <a:ext cx="7865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Shifren</a:t>
            </a:r>
            <a:r>
              <a:rPr lang="es-ES" dirty="0"/>
              <a:t> JL et al. </a:t>
            </a:r>
            <a:r>
              <a:rPr lang="es-ES" dirty="0" err="1"/>
              <a:t>Obstet</a:t>
            </a:r>
            <a:r>
              <a:rPr lang="es-ES" dirty="0"/>
              <a:t> </a:t>
            </a:r>
            <a:r>
              <a:rPr lang="es-ES" dirty="0" err="1"/>
              <a:t>Gynecol</a:t>
            </a:r>
            <a:r>
              <a:rPr lang="es-ES" dirty="0"/>
              <a:t> 2008: 112:970</a:t>
            </a:r>
          </a:p>
          <a:p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J.E.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Blüme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Chil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Obstet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Ginecol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2002; 130(1): 1131-38.</a:t>
            </a:r>
          </a:p>
          <a:p>
            <a:endParaRPr lang="es-ES" dirty="0"/>
          </a:p>
          <a:p>
            <a:endParaRPr lang="es-ES" dirty="0"/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FE3120C2-C76E-4C7B-9479-5A0B0E272D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6739369"/>
              </p:ext>
            </p:extLst>
          </p:nvPr>
        </p:nvGraphicFramePr>
        <p:xfrm>
          <a:off x="7263830" y="1284270"/>
          <a:ext cx="4442396" cy="4161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1632C60E-43B2-4156-9E22-C4A0649D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876" y="6037243"/>
            <a:ext cx="11327350" cy="82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83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0E7220-34CC-4B05-8CA7-2E1C0AB88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Dolor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2533D2F-3103-400C-97DC-E2469C4A8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9174" y="2257425"/>
            <a:ext cx="5987801" cy="19652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2 estudios de más de 1000 mujeres, las tasas de dolor durante las relaciones varió del 14 al 16%. </a:t>
            </a:r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713D2A4-59B3-49FD-90F1-99CDB02E9ACA}"/>
              </a:ext>
            </a:extLst>
          </p:cNvPr>
          <p:cNvSpPr txBox="1"/>
          <p:nvPr/>
        </p:nvSpPr>
        <p:spPr>
          <a:xfrm>
            <a:off x="231354" y="4600576"/>
            <a:ext cx="831257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R. Srivastava, R. 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Thakar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A.Sultan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Female sexual 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dysfuncion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obstetrics and gynecology. 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Obstet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Gynecol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Surv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2008; 63:527.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E.O. 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Laumann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A.Paik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R.C. Rosen. Sexual Dysfunction in the United States. </a:t>
            </a:r>
            <a:r>
              <a:rPr lang="es-E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Prevalence</a:t>
            </a: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s-E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Predictors</a:t>
            </a: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JAMA 1999; 281: 537-44.</a:t>
            </a:r>
          </a:p>
          <a:p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D45269C-8B3D-4A53-A4BB-667AF2A98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7331" y="2598072"/>
            <a:ext cx="1895495" cy="219391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DDD4731-2206-4FE0-B587-B5BE0616A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493" y="6102030"/>
            <a:ext cx="11327350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781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58E63-FAC0-4F7F-B440-1F7174452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Calidad de vida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28651B-6C5E-47AF-828E-E194A4883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/>
          <a:lstStyle/>
          <a:p>
            <a:pPr marL="0" indent="0">
              <a:buNone/>
            </a:pPr>
            <a:r>
              <a:rPr lang="es-ES" dirty="0"/>
              <a:t>Los síntomas del VVA se asocian con </a:t>
            </a:r>
            <a:r>
              <a:rPr lang="es-ES" b="1" dirty="0"/>
              <a:t>disminuciones clínicamente significativas en la calidad de vida </a:t>
            </a:r>
            <a:r>
              <a:rPr lang="es-ES" dirty="0"/>
              <a:t>que pueden ser </a:t>
            </a:r>
            <a:r>
              <a:rPr lang="es-ES" b="1" dirty="0"/>
              <a:t>comparables a afecciones graves</a:t>
            </a:r>
            <a:r>
              <a:rPr lang="es-ES" dirty="0"/>
              <a:t> como la artritis, la enfermedad pulmonar obstructiva crónica, el asma y el síndrome de intestino irritable. </a:t>
            </a:r>
          </a:p>
          <a:p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644B4FA-C92E-4213-A089-3150DE8334A4}"/>
              </a:ext>
            </a:extLst>
          </p:cNvPr>
          <p:cNvSpPr txBox="1"/>
          <p:nvPr/>
        </p:nvSpPr>
        <p:spPr>
          <a:xfrm>
            <a:off x="432326" y="4902507"/>
            <a:ext cx="65780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Di Bonaventura M et al. </a:t>
            </a:r>
            <a:r>
              <a:rPr lang="en-US" sz="1400" i="0" dirty="0">
                <a:solidFill>
                  <a:srgbClr val="212121"/>
                </a:solidFill>
                <a:effectLst/>
              </a:rPr>
              <a:t>The Association Between Vulvovaginal Atrophy Symptoms and Quality of Life Among Postmenopausal Women in the United States and Western Europe. J </a:t>
            </a:r>
            <a:r>
              <a:rPr lang="en-US" sz="1400" i="0" dirty="0" err="1">
                <a:solidFill>
                  <a:srgbClr val="212121"/>
                </a:solidFill>
                <a:effectLst/>
              </a:rPr>
              <a:t>Womens</a:t>
            </a:r>
            <a:r>
              <a:rPr lang="en-US" sz="1400" i="0" dirty="0">
                <a:solidFill>
                  <a:srgbClr val="212121"/>
                </a:solidFill>
                <a:effectLst/>
              </a:rPr>
              <a:t> Health 2015 Sep; 24(9) 713-22</a:t>
            </a:r>
          </a:p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E47EE55-E465-4303-B86A-91580A415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8431" y="2992495"/>
            <a:ext cx="3779848" cy="2676376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6E18A10A-7B74-4814-9CE6-CF4639A18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92333"/>
            <a:ext cx="67326" cy="1846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rgbClr val="5B616B"/>
                </a:solidFill>
                <a:effectLst/>
                <a:latin typeface="BlinkMacSystemFont"/>
              </a:rPr>
              <a:t>.</a:t>
            </a:r>
            <a:r>
              <a:rPr kumimoji="0" lang="es-ES" altLang="es-E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49EFE3D-AF06-4032-95E2-D26AD7525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0067"/>
            <a:ext cx="67326" cy="1846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rgbClr val="5B616B"/>
                </a:solidFill>
                <a:effectLst/>
                <a:latin typeface="BlinkMacSystemFont"/>
              </a:rPr>
              <a:t>.</a:t>
            </a:r>
            <a:r>
              <a:rPr kumimoji="0" lang="es-ES" altLang="es-E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E0E18AE4-1A1A-4F44-9B84-0953B2481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92333"/>
            <a:ext cx="67326" cy="1846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rgbClr val="5B616B"/>
                </a:solidFill>
                <a:effectLst/>
                <a:latin typeface="BlinkMacSystemFont"/>
              </a:rPr>
              <a:t>.</a:t>
            </a:r>
            <a:r>
              <a:rPr kumimoji="0" lang="es-ES" altLang="es-E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1DC1773D-C0E5-46A6-A120-C838886231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30832"/>
            <a:ext cx="65" cy="4616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200" b="0" i="0" u="none" strike="noStrike" cap="none" normalizeH="0" baseline="0" dirty="0">
              <a:ln>
                <a:noFill/>
              </a:ln>
              <a:solidFill>
                <a:srgbClr val="5B616B"/>
              </a:solidFill>
              <a:effectLst/>
              <a:latin typeface="BlinkMacSystemFon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764CB02-882F-4EDD-80BA-F754DEDB2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494" y="6037228"/>
            <a:ext cx="11327350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10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74971F93-045A-4B04-BDC4-4CEFC76967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048" b="126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0030A56-CDC3-47A3-B845-6B6297198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</a:rPr>
              <a:t>DOBLE COALICIÓN DE SILENCIO </a:t>
            </a:r>
            <a:endParaRPr lang="en-US" sz="3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797A80EF-1399-48AB-A5DA-8B198F40C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62" y="6085619"/>
            <a:ext cx="11327350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0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428351A-2EA1-4F43-AAEE-029CF968B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EL SILENCIO DE LOS PROFESIONALES</a:t>
            </a:r>
            <a:endParaRPr lang="en-US" sz="41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6151C1E5-28AE-405A-AB36-7DD1CAEFE3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73068" y="321177"/>
            <a:ext cx="4337087" cy="588079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9F12737-4436-439C-A60C-2C63A51F2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766" y="6104612"/>
            <a:ext cx="11327350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02907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1420</Words>
  <Application>Microsoft Office PowerPoint</Application>
  <PresentationFormat>Panorámica</PresentationFormat>
  <Paragraphs>116</Paragraphs>
  <Slides>28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3" baseType="lpstr">
      <vt:lpstr>Arial</vt:lpstr>
      <vt:lpstr>BlinkMacSystemFont</vt:lpstr>
      <vt:lpstr>Calibri</vt:lpstr>
      <vt:lpstr>Calibri Light</vt:lpstr>
      <vt:lpstr>Tema de Office</vt:lpstr>
      <vt:lpstr>Especialización en sexología</vt:lpstr>
      <vt:lpstr>Salud sexual</vt:lpstr>
      <vt:lpstr>Derechos sexuales</vt:lpstr>
      <vt:lpstr>DSM 5. DISFUNCIÓN SEXUAL FEMENINA</vt:lpstr>
      <vt:lpstr>¿Por qué formarse en sexología?</vt:lpstr>
      <vt:lpstr>Dolor</vt:lpstr>
      <vt:lpstr>Calidad de vida </vt:lpstr>
      <vt:lpstr>DOBLE COALICIÓN DE SILENCIO </vt:lpstr>
      <vt:lpstr>EL SILENCIO DE LOS PROFESIONALES</vt:lpstr>
      <vt:lpstr>Presentación de PowerPoint</vt:lpstr>
      <vt:lpstr>¿Por qué no preguntamos? </vt:lpstr>
      <vt:lpstr>EL SILENCIO DE LAS PACIENTES </vt:lpstr>
      <vt:lpstr>Presentación de PowerPoint</vt:lpstr>
      <vt:lpstr>¿Por qué no preguntan?</vt:lpstr>
      <vt:lpstr>¿Qué se encuentran las que preguntan?</vt:lpstr>
      <vt:lpstr>Modelo de intervención PLISSIT</vt:lpstr>
      <vt:lpstr>Presentación de PowerPoint</vt:lpstr>
      <vt:lpstr>Placer</vt:lpstr>
      <vt:lpstr>SOLO SE VE EN LO QUE SE PIENSA</vt:lpstr>
      <vt:lpstr>FORMACIÓN POSTGRADO </vt:lpstr>
      <vt:lpstr>Seguir aprendiendo de otros compañeros con experiencia </vt:lpstr>
      <vt:lpstr>Para el futuro </vt:lpstr>
      <vt:lpstr>Gestión emocional</vt:lpstr>
      <vt:lpstr>Presentación de PowerPoint</vt:lpstr>
      <vt:lpstr>Nuestra experiencia </vt:lpstr>
      <vt:lpstr>Presentación de PowerPoint</vt:lpstr>
      <vt:lpstr>Falta </vt:lpstr>
      <vt:lpstr>Lo que queda por hacer es inmenso, pero el camino recorrido está siendo apasionante.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Especialización en sexología</dc:title>
  <dc:creator>ingrid perez</dc:creator>
  <cp:lastModifiedBy>ingrid perez</cp:lastModifiedBy>
  <cp:revision>16</cp:revision>
  <dcterms:created xsi:type="dcterms:W3CDTF">2021-10-19T17:04:41Z</dcterms:created>
  <dcterms:modified xsi:type="dcterms:W3CDTF">2021-10-30T06:33:11Z</dcterms:modified>
</cp:coreProperties>
</file>